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16-09-09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996" y="0"/>
            <a:ext cx="7583488" cy="1679575"/>
          </a:xfrm>
        </p:spPr>
        <p:txBody>
          <a:bodyPr/>
          <a:lstStyle/>
          <a:p>
            <a:r>
              <a:rPr lang="en-US" b="0" dirty="0" smtClean="0">
                <a:latin typeface="American Typewriter"/>
                <a:cs typeface="American Typewriter"/>
              </a:rPr>
              <a:t>Relationship to the Land</a:t>
            </a:r>
            <a:endParaRPr lang="en-US" b="0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997" y="1772708"/>
            <a:ext cx="7583487" cy="1752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The Importance of Place and Bond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totem_poles__stanley_park__vancouver__british_columb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45834"/>
            <a:ext cx="5300133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0920"/>
            <a:ext cx="4469870" cy="1143000"/>
          </a:xfrm>
        </p:spPr>
        <p:txBody>
          <a:bodyPr/>
          <a:lstStyle/>
          <a:p>
            <a:r>
              <a:rPr lang="en-US" b="0" dirty="0" smtClean="0">
                <a:latin typeface="American Typewriter"/>
                <a:cs typeface="American Typewriter"/>
              </a:rPr>
              <a:t>Shape</a:t>
            </a:r>
            <a:endParaRPr lang="en-US" b="0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332"/>
            <a:ext cx="6146800" cy="579966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BC is defined as a land that has many, many mountains and a large amount of water.</a:t>
            </a:r>
          </a:p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Our four major river systems are: the Fraser, the Skeena, the Columbia, and the Peace Rivers. </a:t>
            </a:r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  <a:sym typeface="Wingdings"/>
              </a:rPr>
              <a:t> These rivers provide us with transportation routes, living areas, and habitat for fish. </a:t>
            </a:r>
          </a:p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  <a:sym typeface="Wingdings"/>
              </a:rPr>
              <a:t>The mountains have provided us forests, food, plants, minerals, game, and fur bearing animals.</a:t>
            </a:r>
          </a:p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  <a:sym typeface="Wingdings"/>
              </a:rPr>
              <a:t>Oceans and lakes also provide us with unique food groups, animal habitats, and living areas.</a:t>
            </a:r>
            <a:endParaRPr lang="en-US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im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8" y="1185333"/>
            <a:ext cx="2641600" cy="3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5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0920"/>
            <a:ext cx="6333068" cy="1143000"/>
          </a:xfrm>
        </p:spPr>
        <p:txBody>
          <a:bodyPr/>
          <a:lstStyle/>
          <a:p>
            <a:r>
              <a:rPr lang="en-US" b="0" dirty="0" smtClean="0">
                <a:latin typeface="American Typewriter"/>
                <a:cs typeface="American Typewriter"/>
              </a:rPr>
              <a:t>Time Immemorial</a:t>
            </a:r>
            <a:endParaRPr lang="en-US" b="0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332"/>
            <a:ext cx="6333068" cy="57996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First Nations peoples have occupied BC for time immemorial or before time has been recorded. 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The mountains, valleys, watersheds, and rivers have not only served as a life line but also as natural borders between different First Nations groups. 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The people who occupied BC adapted to variations in climate, topography, and resources in different ways-resulting in a wide variety of societies. 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Separate First Nations languages are spoken by distinct groups. There are 60 First Nations languages in Canada, and 30 of them are spoken in BC.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im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8" y="1185333"/>
            <a:ext cx="2641600" cy="3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2" y="-33121"/>
            <a:ext cx="9313332" cy="1143000"/>
          </a:xfrm>
        </p:spPr>
        <p:txBody>
          <a:bodyPr/>
          <a:lstStyle/>
          <a:p>
            <a:r>
              <a:rPr lang="en-US" sz="4000" b="0" dirty="0" smtClean="0">
                <a:latin typeface="American Typewriter"/>
                <a:cs typeface="American Typewriter"/>
              </a:rPr>
              <a:t>A Relationship and a Responsibility to the Land</a:t>
            </a:r>
            <a:endParaRPr lang="en-US" sz="4000" b="0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0999"/>
            <a:ext cx="6146800" cy="57996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The area in which the First Nations group was located determined the relationship, the social organization, and the government of that land. 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Interior First Nations groups had many similar characteristics as did the people of the coast. 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People of the interior had fairly flexible governing systems while the people on the coast had fairly rigid systems of governance. </a:t>
            </a:r>
          </a:p>
        </p:txBody>
      </p:sp>
      <p:pic>
        <p:nvPicPr>
          <p:cNvPr id="4" name="Picture 3" descr="im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8" y="1185333"/>
            <a:ext cx="2641600" cy="3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5 at 9.56.2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2221" r="967" b="5927"/>
          <a:stretch/>
        </p:blipFill>
        <p:spPr>
          <a:xfrm>
            <a:off x="-118532" y="0"/>
            <a:ext cx="9262532" cy="6858000"/>
          </a:xfrm>
        </p:spPr>
      </p:pic>
    </p:spTree>
    <p:extLst>
      <p:ext uri="{BB962C8B-B14F-4D97-AF65-F5344CB8AC3E}">
        <p14:creationId xmlns:p14="http://schemas.microsoft.com/office/powerpoint/2010/main" val="56804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134" y="-210920"/>
            <a:ext cx="7586134" cy="1143000"/>
          </a:xfrm>
        </p:spPr>
        <p:txBody>
          <a:bodyPr/>
          <a:lstStyle/>
          <a:p>
            <a:r>
              <a:rPr lang="en-US" b="0" dirty="0" smtClean="0">
                <a:latin typeface="American Typewriter"/>
                <a:cs typeface="American Typewriter"/>
              </a:rPr>
              <a:t>People of the Interior</a:t>
            </a:r>
            <a:endParaRPr lang="en-US" b="0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332"/>
            <a:ext cx="6146800" cy="5799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Interior society was democratic and did not have a rigid class system. 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Families associated together in a group sometimes called a band. This band name usually was associated to their territory. For example the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Secwepemc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peole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living near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Skola’ten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or Williams Lake were the “People of the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Skola’ten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Interior people had a head chief who acted more as a father or adviser than an all powerful leader. He was either picked hereditarily or by his abilities-but this was a temporary position. 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The chief did not govern all- there were people chosen to lead in other areas of life. For example, the best hunter would lead hunting exhibitions, the most skilled warrior would lead warfare, etc. </a:t>
            </a:r>
          </a:p>
        </p:txBody>
      </p:sp>
      <p:pic>
        <p:nvPicPr>
          <p:cNvPr id="5" name="Picture 4" descr="96f99923203705665efc1c39216437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371600"/>
            <a:ext cx="2997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5 at 10.12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 b="73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825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0920"/>
            <a:ext cx="5926667" cy="1143000"/>
          </a:xfrm>
        </p:spPr>
        <p:txBody>
          <a:bodyPr/>
          <a:lstStyle/>
          <a:p>
            <a:r>
              <a:rPr lang="en-US" b="0" dirty="0" smtClean="0">
                <a:latin typeface="American Typewriter"/>
                <a:cs typeface="American Typewriter"/>
              </a:rPr>
              <a:t>People of the Coast</a:t>
            </a:r>
            <a:endParaRPr lang="en-US" b="0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50998"/>
            <a:ext cx="6146800" cy="43603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Coast people are a very diverse group but do share some similar characteristics.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Coast nations had strict social codes with a very rigid hierarchy.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  <a:sym typeface="Wingdings"/>
              </a:rPr>
              <a:t>Chiefs were ranked highest in importance and a class system was made up of chiefs, nobles, commoners, and slaves.</a:t>
            </a:r>
          </a:p>
        </p:txBody>
      </p:sp>
      <p:pic>
        <p:nvPicPr>
          <p:cNvPr id="5" name="Picture 4" descr="nec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650998"/>
            <a:ext cx="3175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224</TotalTime>
  <Words>466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Relationship to the Land</vt:lpstr>
      <vt:lpstr>Shape</vt:lpstr>
      <vt:lpstr>Time Immemorial</vt:lpstr>
      <vt:lpstr>A Relationship and a Responsibility to the Land</vt:lpstr>
      <vt:lpstr>PowerPoint Presentation</vt:lpstr>
      <vt:lpstr>People of the Interior</vt:lpstr>
      <vt:lpstr>PowerPoint Presentation</vt:lpstr>
      <vt:lpstr>People of the Coast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to the Land</dc:title>
  <dc:creator>Janet Catherine Lewis</dc:creator>
  <cp:lastModifiedBy>Janet Catherine Lewis</cp:lastModifiedBy>
  <cp:revision>10</cp:revision>
  <dcterms:created xsi:type="dcterms:W3CDTF">2016-09-05T16:19:15Z</dcterms:created>
  <dcterms:modified xsi:type="dcterms:W3CDTF">2016-09-09T20:59:23Z</dcterms:modified>
</cp:coreProperties>
</file>