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58" r:id="rId3"/>
    <p:sldId id="259" r:id="rId4"/>
    <p:sldId id="260" r:id="rId5"/>
    <p:sldId id="262" r:id="rId6"/>
    <p:sldId id="264" r:id="rId7"/>
    <p:sldId id="304"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83" r:id="rId21"/>
    <p:sldId id="276" r:id="rId22"/>
    <p:sldId id="277" r:id="rId23"/>
    <p:sldId id="278" r:id="rId24"/>
    <p:sldId id="279" r:id="rId25"/>
    <p:sldId id="280" r:id="rId26"/>
    <p:sldId id="281" r:id="rId27"/>
    <p:sldId id="282"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8" r:id="rId42"/>
    <p:sldId id="297" r:id="rId43"/>
    <p:sldId id="299" r:id="rId44"/>
    <p:sldId id="300" r:id="rId45"/>
    <p:sldId id="301" r:id="rId46"/>
    <p:sldId id="302" r:id="rId47"/>
    <p:sldId id="303" r:id="rId4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65"/>
    <p:restoredTop sz="94718"/>
  </p:normalViewPr>
  <p:slideViewPr>
    <p:cSldViewPr snapToGrid="0" snapToObjects="1">
      <p:cViewPr varScale="1">
        <p:scale>
          <a:sx n="156" d="100"/>
          <a:sy n="156" d="100"/>
        </p:scale>
        <p:origin x="552" y="16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B142A7-2272-2446-9099-69DF6902866A}" type="datetimeFigureOut">
              <a:rPr lang="en-US" smtClean="0"/>
              <a:t>2/13/22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16088A-F71C-1748-9039-810E87E2CBDF}" type="slidenum">
              <a:rPr lang="en-US" smtClean="0"/>
              <a:t>‹#›</a:t>
            </a:fld>
            <a:endParaRPr lang="en-US"/>
          </a:p>
        </p:txBody>
      </p:sp>
    </p:spTree>
    <p:extLst>
      <p:ext uri="{BB962C8B-B14F-4D97-AF65-F5344CB8AC3E}">
        <p14:creationId xmlns:p14="http://schemas.microsoft.com/office/powerpoint/2010/main" val="10188228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CA"/>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7B754D7E-CA1D-7448-B5E9-BBB1E08C4780}" type="datetimeFigureOut">
              <a:rPr lang="en-US" smtClean="0"/>
              <a:t>2/13/22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F0720-1620-5743-8403-635C12ACB2D7}" type="slidenum">
              <a:rPr lang="en-US" smtClean="0"/>
              <a:t>‹#›</a:t>
            </a:fld>
            <a:endParaRPr lang="en-US"/>
          </a:p>
        </p:txBody>
      </p:sp>
    </p:spTree>
    <p:extLst>
      <p:ext uri="{BB962C8B-B14F-4D97-AF65-F5344CB8AC3E}">
        <p14:creationId xmlns:p14="http://schemas.microsoft.com/office/powerpoint/2010/main" val="970115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7" name="Rectangle 16"/>
          <p:cNvSpPr/>
          <p:nvPr userDrawn="1"/>
        </p:nvSpPr>
        <p:spPr>
          <a:xfrm>
            <a:off x="863298" y="1141613"/>
            <a:ext cx="8280701" cy="400188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3"/>
          <a:stretch>
            <a:fillRect/>
          </a:stretch>
        </p:blipFill>
        <p:spPr>
          <a:xfrm>
            <a:off x="863298" y="1141613"/>
            <a:ext cx="8280702" cy="4001887"/>
          </a:xfrm>
          <a:prstGeom prst="rect">
            <a:avLst/>
          </a:prstGeom>
        </p:spPr>
      </p:pic>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6" name="TextBox 15"/>
          <p:cNvSpPr txBox="1"/>
          <p:nvPr userDrawn="1"/>
        </p:nvSpPr>
        <p:spPr>
          <a:xfrm>
            <a:off x="10442726" y="1605001"/>
            <a:ext cx="184666" cy="369332"/>
          </a:xfrm>
          <a:prstGeom prst="rect">
            <a:avLst/>
          </a:prstGeom>
          <a:noFill/>
        </p:spPr>
        <p:txBody>
          <a:bodyPr wrap="none" rtlCol="0">
            <a:spAutoFit/>
          </a:bodyPr>
          <a:lstStyle/>
          <a:p>
            <a:endParaRPr lang="en-US" dirty="0"/>
          </a:p>
        </p:txBody>
      </p:sp>
      <p:sp>
        <p:nvSpPr>
          <p:cNvPr id="15" name="Content Placeholder 2"/>
          <p:cNvSpPr>
            <a:spLocks noGrp="1"/>
          </p:cNvSpPr>
          <p:nvPr>
            <p:ph sz="half" idx="1"/>
          </p:nvPr>
        </p:nvSpPr>
        <p:spPr>
          <a:xfrm>
            <a:off x="1030027" y="1200151"/>
            <a:ext cx="3850105" cy="37996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pic>
        <p:nvPicPr>
          <p:cNvPr id="19" name="Picture 18"/>
          <p:cNvPicPr>
            <a:picLocks noChangeAspect="1"/>
          </p:cNvPicPr>
          <p:nvPr userDrawn="1"/>
        </p:nvPicPr>
        <p:blipFill>
          <a:blip r:embed="rId4"/>
          <a:stretch>
            <a:fillRect/>
          </a:stretch>
        </p:blipFill>
        <p:spPr>
          <a:xfrm>
            <a:off x="0" y="0"/>
            <a:ext cx="850537" cy="1220304"/>
          </a:xfrm>
          <a:prstGeom prst="rect">
            <a:avLst/>
          </a:prstGeom>
        </p:spPr>
      </p:pic>
      <p:pic>
        <p:nvPicPr>
          <p:cNvPr id="20" name="Picture 19"/>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1" name="Picture 20"/>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2" name="Picture 21"/>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2971223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7" name="Rectangle 16"/>
          <p:cNvSpPr/>
          <p:nvPr userDrawn="1"/>
        </p:nvSpPr>
        <p:spPr>
          <a:xfrm>
            <a:off x="863298" y="1141613"/>
            <a:ext cx="8280701" cy="400188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a:blip r:embed="rId3"/>
          <a:stretch>
            <a:fillRect/>
          </a:stretch>
        </p:blipFill>
        <p:spPr>
          <a:xfrm>
            <a:off x="863298" y="1141613"/>
            <a:ext cx="8280702" cy="4001887"/>
          </a:xfrm>
          <a:prstGeom prst="rect">
            <a:avLst/>
          </a:prstGeom>
        </p:spPr>
      </p:pic>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6" name="TextBox 15"/>
          <p:cNvSpPr txBox="1"/>
          <p:nvPr userDrawn="1"/>
        </p:nvSpPr>
        <p:spPr>
          <a:xfrm>
            <a:off x="10442726" y="1605001"/>
            <a:ext cx="184666" cy="369332"/>
          </a:xfrm>
          <a:prstGeom prst="rect">
            <a:avLst/>
          </a:prstGeom>
          <a:noFill/>
        </p:spPr>
        <p:txBody>
          <a:bodyPr wrap="none" rtlCol="0">
            <a:spAutoFit/>
          </a:bodyPr>
          <a:lstStyle/>
          <a:p>
            <a:endParaRPr lang="en-US" dirty="0"/>
          </a:p>
        </p:txBody>
      </p:sp>
      <p:sp>
        <p:nvSpPr>
          <p:cNvPr id="18" name="Content Placeholder 2"/>
          <p:cNvSpPr>
            <a:spLocks noGrp="1"/>
          </p:cNvSpPr>
          <p:nvPr>
            <p:ph sz="half" idx="11"/>
          </p:nvPr>
        </p:nvSpPr>
        <p:spPr>
          <a:xfrm>
            <a:off x="1030027" y="1631157"/>
            <a:ext cx="3850105" cy="336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9" name="Text Placeholder 2"/>
          <p:cNvSpPr>
            <a:spLocks noGrp="1"/>
          </p:cNvSpPr>
          <p:nvPr>
            <p:ph type="body" idx="1"/>
          </p:nvPr>
        </p:nvSpPr>
        <p:spPr>
          <a:xfrm>
            <a:off x="1030026" y="1151335"/>
            <a:ext cx="3850105" cy="479822"/>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20" name="Content Placeholder 2"/>
          <p:cNvSpPr>
            <a:spLocks noGrp="1"/>
          </p:cNvSpPr>
          <p:nvPr>
            <p:ph sz="half" idx="10"/>
          </p:nvPr>
        </p:nvSpPr>
        <p:spPr>
          <a:xfrm>
            <a:off x="5070139" y="1631157"/>
            <a:ext cx="3850105" cy="336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21" name="Text Placeholder 4"/>
          <p:cNvSpPr>
            <a:spLocks noGrp="1"/>
          </p:cNvSpPr>
          <p:nvPr>
            <p:ph type="body" sz="quarter" idx="3"/>
          </p:nvPr>
        </p:nvSpPr>
        <p:spPr>
          <a:xfrm>
            <a:off x="5070139" y="1151335"/>
            <a:ext cx="3850105" cy="479822"/>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pic>
        <p:nvPicPr>
          <p:cNvPr id="23" name="Picture 22"/>
          <p:cNvPicPr>
            <a:picLocks noChangeAspect="1"/>
          </p:cNvPicPr>
          <p:nvPr userDrawn="1"/>
        </p:nvPicPr>
        <p:blipFill>
          <a:blip r:embed="rId4"/>
          <a:stretch>
            <a:fillRect/>
          </a:stretch>
        </p:blipFill>
        <p:spPr>
          <a:xfrm>
            <a:off x="0" y="0"/>
            <a:ext cx="850537" cy="1220304"/>
          </a:xfrm>
          <a:prstGeom prst="rect">
            <a:avLst/>
          </a:prstGeom>
        </p:spPr>
      </p:pic>
      <p:pic>
        <p:nvPicPr>
          <p:cNvPr id="24" name="Picture 23"/>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5" name="Picture 24"/>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6" name="Picture 25"/>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492305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7" name="Rectangle 16"/>
          <p:cNvSpPr/>
          <p:nvPr userDrawn="1"/>
        </p:nvSpPr>
        <p:spPr>
          <a:xfrm>
            <a:off x="863298" y="1141613"/>
            <a:ext cx="8280701" cy="400188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stretch>
            <a:fillRect/>
          </a:stretch>
        </p:blipFill>
        <p:spPr>
          <a:xfrm>
            <a:off x="863298" y="1141613"/>
            <a:ext cx="8280702" cy="4001887"/>
          </a:xfrm>
          <a:prstGeom prst="rect">
            <a:avLst/>
          </a:prstGeom>
        </p:spPr>
      </p:pic>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6" name="TextBox 15"/>
          <p:cNvSpPr txBox="1"/>
          <p:nvPr userDrawn="1"/>
        </p:nvSpPr>
        <p:spPr>
          <a:xfrm>
            <a:off x="10442726" y="1605001"/>
            <a:ext cx="184666" cy="369332"/>
          </a:xfrm>
          <a:prstGeom prst="rect">
            <a:avLst/>
          </a:prstGeom>
          <a:noFill/>
        </p:spPr>
        <p:txBody>
          <a:bodyPr wrap="none" rtlCol="0">
            <a:spAutoFit/>
          </a:bodyPr>
          <a:lstStyle/>
          <a:p>
            <a:endParaRPr lang="en-US" dirty="0"/>
          </a:p>
        </p:txBody>
      </p:sp>
      <p:sp>
        <p:nvSpPr>
          <p:cNvPr id="18" name="Content Placeholder 2"/>
          <p:cNvSpPr>
            <a:spLocks noGrp="1"/>
          </p:cNvSpPr>
          <p:nvPr>
            <p:ph sz="half" idx="11"/>
          </p:nvPr>
        </p:nvSpPr>
        <p:spPr>
          <a:xfrm>
            <a:off x="1030027" y="1631157"/>
            <a:ext cx="3850105" cy="336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9" name="Text Placeholder 2"/>
          <p:cNvSpPr>
            <a:spLocks noGrp="1"/>
          </p:cNvSpPr>
          <p:nvPr>
            <p:ph type="body" idx="1"/>
          </p:nvPr>
        </p:nvSpPr>
        <p:spPr>
          <a:xfrm>
            <a:off x="1030026" y="1151335"/>
            <a:ext cx="3850105" cy="479822"/>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pic>
        <p:nvPicPr>
          <p:cNvPr id="21" name="Picture 20"/>
          <p:cNvPicPr>
            <a:picLocks noChangeAspect="1"/>
          </p:cNvPicPr>
          <p:nvPr userDrawn="1"/>
        </p:nvPicPr>
        <p:blipFill>
          <a:blip r:embed="rId4"/>
          <a:stretch>
            <a:fillRect/>
          </a:stretch>
        </p:blipFill>
        <p:spPr>
          <a:xfrm>
            <a:off x="0" y="0"/>
            <a:ext cx="850537" cy="1220304"/>
          </a:xfrm>
          <a:prstGeom prst="rect">
            <a:avLst/>
          </a:prstGeom>
        </p:spPr>
      </p:pic>
      <p:pic>
        <p:nvPicPr>
          <p:cNvPr id="22" name="Picture 21"/>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3" name="Picture 22"/>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4" name="Picture 23"/>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912746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6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7" name="Rectangle 16"/>
          <p:cNvSpPr/>
          <p:nvPr userDrawn="1"/>
        </p:nvSpPr>
        <p:spPr>
          <a:xfrm>
            <a:off x="863298" y="1141613"/>
            <a:ext cx="8280701" cy="400188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a:stretch>
            <a:fillRect/>
          </a:stretch>
        </p:blipFill>
        <p:spPr>
          <a:xfrm>
            <a:off x="863298" y="1126634"/>
            <a:ext cx="8280702" cy="4016866"/>
          </a:xfrm>
          <a:prstGeom prst="rect">
            <a:avLst/>
          </a:prstGeom>
        </p:spPr>
      </p:pic>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6" name="TextBox 15"/>
          <p:cNvSpPr txBox="1"/>
          <p:nvPr userDrawn="1"/>
        </p:nvSpPr>
        <p:spPr>
          <a:xfrm>
            <a:off x="10442726" y="1605001"/>
            <a:ext cx="184666"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1030028" y="1210813"/>
            <a:ext cx="7890216" cy="3799793"/>
          </a:xfr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18" name="Picture 17"/>
          <p:cNvPicPr>
            <a:picLocks noChangeAspect="1"/>
          </p:cNvPicPr>
          <p:nvPr userDrawn="1"/>
        </p:nvPicPr>
        <p:blipFill>
          <a:blip r:embed="rId4"/>
          <a:stretch>
            <a:fillRect/>
          </a:stretch>
        </p:blipFill>
        <p:spPr>
          <a:xfrm>
            <a:off x="0" y="0"/>
            <a:ext cx="850537" cy="1220304"/>
          </a:xfrm>
          <a:prstGeom prst="rect">
            <a:avLst/>
          </a:prstGeom>
        </p:spPr>
      </p:pic>
      <p:pic>
        <p:nvPicPr>
          <p:cNvPr id="19" name="Picture 18"/>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0" name="Picture 19"/>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1" name="Picture 20"/>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3463612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7" name="Rectangle 16"/>
          <p:cNvSpPr/>
          <p:nvPr userDrawn="1"/>
        </p:nvSpPr>
        <p:spPr>
          <a:xfrm>
            <a:off x="863298" y="1141613"/>
            <a:ext cx="8280701" cy="400188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stretch>
            <a:fillRect/>
          </a:stretch>
        </p:blipFill>
        <p:spPr>
          <a:xfrm>
            <a:off x="863298" y="1126634"/>
            <a:ext cx="8280702" cy="4016866"/>
          </a:xfrm>
          <a:prstGeom prst="rect">
            <a:avLst/>
          </a:prstGeom>
        </p:spPr>
      </p:pic>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6" name="TextBox 15"/>
          <p:cNvSpPr txBox="1"/>
          <p:nvPr userDrawn="1"/>
        </p:nvSpPr>
        <p:spPr>
          <a:xfrm>
            <a:off x="10442726" y="1605001"/>
            <a:ext cx="184666" cy="369332"/>
          </a:xfrm>
          <a:prstGeom prst="rect">
            <a:avLst/>
          </a:prstGeom>
          <a:noFill/>
        </p:spPr>
        <p:txBody>
          <a:bodyPr wrap="none" rtlCol="0">
            <a:spAutoFit/>
          </a:bodyPr>
          <a:lstStyle/>
          <a:p>
            <a:endParaRPr lang="en-US" dirty="0"/>
          </a:p>
        </p:txBody>
      </p:sp>
      <p:sp>
        <p:nvSpPr>
          <p:cNvPr id="15" name="Content Placeholder 2"/>
          <p:cNvSpPr>
            <a:spLocks noGrp="1"/>
          </p:cNvSpPr>
          <p:nvPr>
            <p:ph sz="half" idx="1"/>
          </p:nvPr>
        </p:nvSpPr>
        <p:spPr>
          <a:xfrm>
            <a:off x="1030027" y="1200151"/>
            <a:ext cx="3850105" cy="37996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8" name="Content Placeholder 3"/>
          <p:cNvSpPr>
            <a:spLocks noGrp="1"/>
          </p:cNvSpPr>
          <p:nvPr>
            <p:ph sz="half" idx="2"/>
          </p:nvPr>
        </p:nvSpPr>
        <p:spPr>
          <a:xfrm>
            <a:off x="5080139" y="1200151"/>
            <a:ext cx="3840105" cy="37996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21" name="Picture 20"/>
          <p:cNvPicPr>
            <a:picLocks noChangeAspect="1"/>
          </p:cNvPicPr>
          <p:nvPr userDrawn="1"/>
        </p:nvPicPr>
        <p:blipFill>
          <a:blip r:embed="rId4"/>
          <a:stretch>
            <a:fillRect/>
          </a:stretch>
        </p:blipFill>
        <p:spPr>
          <a:xfrm>
            <a:off x="0" y="0"/>
            <a:ext cx="850537" cy="1220304"/>
          </a:xfrm>
          <a:prstGeom prst="rect">
            <a:avLst/>
          </a:prstGeom>
        </p:spPr>
      </p:pic>
      <p:pic>
        <p:nvPicPr>
          <p:cNvPr id="22" name="Picture 21"/>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3" name="Picture 22"/>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4" name="Picture 23"/>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508194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7" name="Rectangle 16"/>
          <p:cNvSpPr/>
          <p:nvPr userDrawn="1"/>
        </p:nvSpPr>
        <p:spPr>
          <a:xfrm>
            <a:off x="863298" y="1141613"/>
            <a:ext cx="8280701" cy="400188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a:stretch>
            <a:fillRect/>
          </a:stretch>
        </p:blipFill>
        <p:spPr>
          <a:xfrm>
            <a:off x="863298" y="1126634"/>
            <a:ext cx="8280702" cy="4016866"/>
          </a:xfrm>
          <a:prstGeom prst="rect">
            <a:avLst/>
          </a:prstGeom>
        </p:spPr>
      </p:pic>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6" name="TextBox 15"/>
          <p:cNvSpPr txBox="1"/>
          <p:nvPr userDrawn="1"/>
        </p:nvSpPr>
        <p:spPr>
          <a:xfrm>
            <a:off x="10442726" y="1605001"/>
            <a:ext cx="184666" cy="369332"/>
          </a:xfrm>
          <a:prstGeom prst="rect">
            <a:avLst/>
          </a:prstGeom>
          <a:noFill/>
        </p:spPr>
        <p:txBody>
          <a:bodyPr wrap="none" rtlCol="0">
            <a:spAutoFit/>
          </a:bodyPr>
          <a:lstStyle/>
          <a:p>
            <a:endParaRPr lang="en-US" dirty="0"/>
          </a:p>
        </p:txBody>
      </p:sp>
      <p:sp>
        <p:nvSpPr>
          <p:cNvPr id="15" name="Content Placeholder 2"/>
          <p:cNvSpPr>
            <a:spLocks noGrp="1"/>
          </p:cNvSpPr>
          <p:nvPr>
            <p:ph sz="half" idx="1"/>
          </p:nvPr>
        </p:nvSpPr>
        <p:spPr>
          <a:xfrm>
            <a:off x="1030027" y="1200151"/>
            <a:ext cx="3850105" cy="37996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pic>
        <p:nvPicPr>
          <p:cNvPr id="20" name="Picture 19"/>
          <p:cNvPicPr>
            <a:picLocks noChangeAspect="1"/>
          </p:cNvPicPr>
          <p:nvPr userDrawn="1"/>
        </p:nvPicPr>
        <p:blipFill>
          <a:blip r:embed="rId4"/>
          <a:stretch>
            <a:fillRect/>
          </a:stretch>
        </p:blipFill>
        <p:spPr>
          <a:xfrm>
            <a:off x="0" y="0"/>
            <a:ext cx="850537" cy="1220304"/>
          </a:xfrm>
          <a:prstGeom prst="rect">
            <a:avLst/>
          </a:prstGeom>
        </p:spPr>
      </p:pic>
      <p:pic>
        <p:nvPicPr>
          <p:cNvPr id="21" name="Picture 20"/>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2" name="Picture 21"/>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3" name="Picture 22"/>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2262650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7" name="Rectangle 16"/>
          <p:cNvSpPr/>
          <p:nvPr userDrawn="1"/>
        </p:nvSpPr>
        <p:spPr>
          <a:xfrm>
            <a:off x="863298" y="1141613"/>
            <a:ext cx="8280701" cy="400188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3"/>
          <a:stretch>
            <a:fillRect/>
          </a:stretch>
        </p:blipFill>
        <p:spPr>
          <a:xfrm>
            <a:off x="863298" y="1126634"/>
            <a:ext cx="8280702" cy="4016866"/>
          </a:xfrm>
          <a:prstGeom prst="rect">
            <a:avLst/>
          </a:prstGeom>
        </p:spPr>
      </p:pic>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6" name="TextBox 15"/>
          <p:cNvSpPr txBox="1"/>
          <p:nvPr userDrawn="1"/>
        </p:nvSpPr>
        <p:spPr>
          <a:xfrm>
            <a:off x="10442726" y="1605001"/>
            <a:ext cx="184666" cy="369332"/>
          </a:xfrm>
          <a:prstGeom prst="rect">
            <a:avLst/>
          </a:prstGeom>
          <a:noFill/>
        </p:spPr>
        <p:txBody>
          <a:bodyPr wrap="none" rtlCol="0">
            <a:spAutoFit/>
          </a:bodyPr>
          <a:lstStyle/>
          <a:p>
            <a:endParaRPr lang="en-US" dirty="0"/>
          </a:p>
        </p:txBody>
      </p:sp>
      <p:sp>
        <p:nvSpPr>
          <p:cNvPr id="18" name="Content Placeholder 2"/>
          <p:cNvSpPr>
            <a:spLocks noGrp="1"/>
          </p:cNvSpPr>
          <p:nvPr>
            <p:ph sz="half" idx="11"/>
          </p:nvPr>
        </p:nvSpPr>
        <p:spPr>
          <a:xfrm>
            <a:off x="1030027" y="1631157"/>
            <a:ext cx="3850105" cy="336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9" name="Text Placeholder 2"/>
          <p:cNvSpPr>
            <a:spLocks noGrp="1"/>
          </p:cNvSpPr>
          <p:nvPr>
            <p:ph type="body" idx="1"/>
          </p:nvPr>
        </p:nvSpPr>
        <p:spPr>
          <a:xfrm>
            <a:off x="1030026" y="1151335"/>
            <a:ext cx="3850105" cy="479822"/>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20" name="Content Placeholder 2"/>
          <p:cNvSpPr>
            <a:spLocks noGrp="1"/>
          </p:cNvSpPr>
          <p:nvPr>
            <p:ph sz="half" idx="10"/>
          </p:nvPr>
        </p:nvSpPr>
        <p:spPr>
          <a:xfrm>
            <a:off x="5070139" y="1631157"/>
            <a:ext cx="3850105" cy="336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21" name="Text Placeholder 4"/>
          <p:cNvSpPr>
            <a:spLocks noGrp="1"/>
          </p:cNvSpPr>
          <p:nvPr>
            <p:ph type="body" sz="quarter" idx="3"/>
          </p:nvPr>
        </p:nvSpPr>
        <p:spPr>
          <a:xfrm>
            <a:off x="5070139" y="1151335"/>
            <a:ext cx="3850105" cy="479822"/>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pic>
        <p:nvPicPr>
          <p:cNvPr id="24" name="Picture 23"/>
          <p:cNvPicPr>
            <a:picLocks noChangeAspect="1"/>
          </p:cNvPicPr>
          <p:nvPr userDrawn="1"/>
        </p:nvPicPr>
        <p:blipFill>
          <a:blip r:embed="rId4"/>
          <a:stretch>
            <a:fillRect/>
          </a:stretch>
        </p:blipFill>
        <p:spPr>
          <a:xfrm>
            <a:off x="0" y="0"/>
            <a:ext cx="850537" cy="1220304"/>
          </a:xfrm>
          <a:prstGeom prst="rect">
            <a:avLst/>
          </a:prstGeom>
        </p:spPr>
      </p:pic>
      <p:pic>
        <p:nvPicPr>
          <p:cNvPr id="25" name="Picture 24"/>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6" name="Picture 25"/>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7" name="Picture 26"/>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4145484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7" name="Rectangle 16"/>
          <p:cNvSpPr/>
          <p:nvPr userDrawn="1"/>
        </p:nvSpPr>
        <p:spPr>
          <a:xfrm>
            <a:off x="863298" y="1141613"/>
            <a:ext cx="8280701" cy="400188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3"/>
          <a:stretch>
            <a:fillRect/>
          </a:stretch>
        </p:blipFill>
        <p:spPr>
          <a:xfrm>
            <a:off x="863298" y="1126634"/>
            <a:ext cx="8280702" cy="4016866"/>
          </a:xfrm>
          <a:prstGeom prst="rect">
            <a:avLst/>
          </a:prstGeom>
        </p:spPr>
      </p:pic>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6" name="TextBox 15"/>
          <p:cNvSpPr txBox="1"/>
          <p:nvPr userDrawn="1"/>
        </p:nvSpPr>
        <p:spPr>
          <a:xfrm>
            <a:off x="10442726" y="1605001"/>
            <a:ext cx="184666" cy="369332"/>
          </a:xfrm>
          <a:prstGeom prst="rect">
            <a:avLst/>
          </a:prstGeom>
          <a:noFill/>
        </p:spPr>
        <p:txBody>
          <a:bodyPr wrap="none" rtlCol="0">
            <a:spAutoFit/>
          </a:bodyPr>
          <a:lstStyle/>
          <a:p>
            <a:endParaRPr lang="en-US" dirty="0"/>
          </a:p>
        </p:txBody>
      </p:sp>
      <p:sp>
        <p:nvSpPr>
          <p:cNvPr id="18" name="Content Placeholder 2"/>
          <p:cNvSpPr>
            <a:spLocks noGrp="1"/>
          </p:cNvSpPr>
          <p:nvPr>
            <p:ph sz="half" idx="11"/>
          </p:nvPr>
        </p:nvSpPr>
        <p:spPr>
          <a:xfrm>
            <a:off x="1030027" y="1631157"/>
            <a:ext cx="3850105" cy="336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9" name="Text Placeholder 2"/>
          <p:cNvSpPr>
            <a:spLocks noGrp="1"/>
          </p:cNvSpPr>
          <p:nvPr>
            <p:ph type="body" idx="1"/>
          </p:nvPr>
        </p:nvSpPr>
        <p:spPr>
          <a:xfrm>
            <a:off x="1030026" y="1151335"/>
            <a:ext cx="3850105" cy="479822"/>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pic>
        <p:nvPicPr>
          <p:cNvPr id="22" name="Picture 21"/>
          <p:cNvPicPr>
            <a:picLocks noChangeAspect="1"/>
          </p:cNvPicPr>
          <p:nvPr userDrawn="1"/>
        </p:nvPicPr>
        <p:blipFill>
          <a:blip r:embed="rId4"/>
          <a:stretch>
            <a:fillRect/>
          </a:stretch>
        </p:blipFill>
        <p:spPr>
          <a:xfrm>
            <a:off x="0" y="0"/>
            <a:ext cx="850537" cy="1220304"/>
          </a:xfrm>
          <a:prstGeom prst="rect">
            <a:avLst/>
          </a:prstGeom>
        </p:spPr>
      </p:pic>
      <p:pic>
        <p:nvPicPr>
          <p:cNvPr id="23" name="Picture 22"/>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4" name="Picture 23"/>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5" name="Picture 24"/>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2709078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030028" y="1210813"/>
            <a:ext cx="7890216" cy="3799793"/>
          </a:xfr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5" name="Rectangle 14"/>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pic>
        <p:nvPicPr>
          <p:cNvPr id="14" name="Picture 13"/>
          <p:cNvPicPr>
            <a:picLocks noChangeAspect="1"/>
          </p:cNvPicPr>
          <p:nvPr userDrawn="1"/>
        </p:nvPicPr>
        <p:blipFill>
          <a:blip r:embed="rId3"/>
          <a:stretch>
            <a:fillRect/>
          </a:stretch>
        </p:blipFill>
        <p:spPr>
          <a:xfrm>
            <a:off x="0" y="0"/>
            <a:ext cx="850537" cy="1220304"/>
          </a:xfrm>
          <a:prstGeom prst="rect">
            <a:avLst/>
          </a:prstGeom>
        </p:spPr>
      </p:pic>
      <p:pic>
        <p:nvPicPr>
          <p:cNvPr id="16" name="Picture 15"/>
          <p:cNvPicPr>
            <a:picLocks noChangeAspect="1"/>
          </p:cNvPicPr>
          <p:nvPr userDrawn="1"/>
        </p:nvPicPr>
        <p:blipFill rotWithShape="1">
          <a:blip r:embed="rId4"/>
          <a:srcRect b="9986"/>
          <a:stretch/>
        </p:blipFill>
        <p:spPr>
          <a:xfrm>
            <a:off x="3276" y="1220304"/>
            <a:ext cx="864083" cy="1402635"/>
          </a:xfrm>
          <a:prstGeom prst="rect">
            <a:avLst/>
          </a:prstGeom>
        </p:spPr>
      </p:pic>
      <p:pic>
        <p:nvPicPr>
          <p:cNvPr id="17" name="Picture 16"/>
          <p:cNvPicPr>
            <a:picLocks noChangeAspect="1"/>
          </p:cNvPicPr>
          <p:nvPr userDrawn="1"/>
        </p:nvPicPr>
        <p:blipFill rotWithShape="1">
          <a:blip r:embed="rId5"/>
          <a:srcRect b="13103"/>
          <a:stretch/>
        </p:blipFill>
        <p:spPr>
          <a:xfrm>
            <a:off x="3275" y="2583089"/>
            <a:ext cx="864083" cy="1313980"/>
          </a:xfrm>
          <a:prstGeom prst="rect">
            <a:avLst/>
          </a:prstGeom>
        </p:spPr>
      </p:pic>
      <p:pic>
        <p:nvPicPr>
          <p:cNvPr id="18" name="Picture 17"/>
          <p:cNvPicPr>
            <a:picLocks noChangeAspect="1"/>
          </p:cNvPicPr>
          <p:nvPr userDrawn="1"/>
        </p:nvPicPr>
        <p:blipFill rotWithShape="1">
          <a:blip r:embed="rId6"/>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21" name="TextBox 20"/>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2184168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7" name="Rectangle 16"/>
          <p:cNvSpPr/>
          <p:nvPr userDrawn="1"/>
        </p:nvSpPr>
        <p:spPr>
          <a:xfrm>
            <a:off x="863298" y="1141613"/>
            <a:ext cx="8383963" cy="400188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6" name="TextBox 15"/>
          <p:cNvSpPr txBox="1"/>
          <p:nvPr userDrawn="1"/>
        </p:nvSpPr>
        <p:spPr>
          <a:xfrm>
            <a:off x="10442726" y="1605001"/>
            <a:ext cx="184666"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1030028" y="1210813"/>
            <a:ext cx="7890216" cy="3799793"/>
          </a:xfr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14" name="Picture 13"/>
          <p:cNvPicPr>
            <a:picLocks noChangeAspect="1"/>
          </p:cNvPicPr>
          <p:nvPr userDrawn="1"/>
        </p:nvPicPr>
        <p:blipFill>
          <a:blip r:embed="rId3"/>
          <a:stretch>
            <a:fillRect/>
          </a:stretch>
        </p:blipFill>
        <p:spPr>
          <a:xfrm>
            <a:off x="0" y="0"/>
            <a:ext cx="850537" cy="1220304"/>
          </a:xfrm>
          <a:prstGeom prst="rect">
            <a:avLst/>
          </a:prstGeom>
        </p:spPr>
      </p:pic>
      <p:pic>
        <p:nvPicPr>
          <p:cNvPr id="15" name="Picture 14"/>
          <p:cNvPicPr>
            <a:picLocks noChangeAspect="1"/>
          </p:cNvPicPr>
          <p:nvPr userDrawn="1"/>
        </p:nvPicPr>
        <p:blipFill rotWithShape="1">
          <a:blip r:embed="rId4"/>
          <a:srcRect b="9986"/>
          <a:stretch/>
        </p:blipFill>
        <p:spPr>
          <a:xfrm>
            <a:off x="3276" y="1220304"/>
            <a:ext cx="864083" cy="1402635"/>
          </a:xfrm>
          <a:prstGeom prst="rect">
            <a:avLst/>
          </a:prstGeom>
        </p:spPr>
      </p:pic>
      <p:pic>
        <p:nvPicPr>
          <p:cNvPr id="18" name="Picture 17"/>
          <p:cNvPicPr>
            <a:picLocks noChangeAspect="1"/>
          </p:cNvPicPr>
          <p:nvPr userDrawn="1"/>
        </p:nvPicPr>
        <p:blipFill rotWithShape="1">
          <a:blip r:embed="rId5"/>
          <a:srcRect b="13103"/>
          <a:stretch/>
        </p:blipFill>
        <p:spPr>
          <a:xfrm>
            <a:off x="3275" y="2583089"/>
            <a:ext cx="864083" cy="1313980"/>
          </a:xfrm>
          <a:prstGeom prst="rect">
            <a:avLst/>
          </a:prstGeom>
        </p:spPr>
      </p:pic>
      <p:pic>
        <p:nvPicPr>
          <p:cNvPr id="19" name="Picture 18"/>
          <p:cNvPicPr>
            <a:picLocks noChangeAspect="1"/>
          </p:cNvPicPr>
          <p:nvPr userDrawn="1"/>
        </p:nvPicPr>
        <p:blipFill rotWithShape="1">
          <a:blip r:embed="rId6"/>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3240852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5" name="Rectangle 14"/>
          <p:cNvSpPr/>
          <p:nvPr userDrawn="1"/>
        </p:nvSpPr>
        <p:spPr>
          <a:xfrm>
            <a:off x="863299" y="1141614"/>
            <a:ext cx="8280702" cy="400188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a:stretch>
            <a:fillRect/>
          </a:stretch>
        </p:blipFill>
        <p:spPr>
          <a:xfrm>
            <a:off x="863300" y="1121571"/>
            <a:ext cx="8311611" cy="4071440"/>
          </a:xfrm>
          <a:prstGeom prst="rect">
            <a:avLst/>
          </a:prstGeom>
        </p:spPr>
      </p:pic>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Rectangle 1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4"/>
          <a:stretch>
            <a:fillRect/>
          </a:stretch>
        </p:blipFill>
        <p:spPr>
          <a:xfrm>
            <a:off x="0" y="0"/>
            <a:ext cx="850537" cy="1220304"/>
          </a:xfrm>
          <a:prstGeom prst="rect">
            <a:avLst/>
          </a:prstGeom>
        </p:spPr>
      </p:pic>
      <p:pic>
        <p:nvPicPr>
          <p:cNvPr id="18" name="Picture 17"/>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0" name="Picture 19"/>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1" name="Picture 20"/>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1030028" y="1210813"/>
            <a:ext cx="7890216" cy="3799793"/>
          </a:xfr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6"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solidFill>
                  <a:schemeClr val="tx1"/>
                </a:solidFill>
                <a:effectLst>
                  <a:outerShdw blurRad="50800" algn="tl" rotWithShape="0">
                    <a:srgbClr val="000000"/>
                  </a:outerShdw>
                </a:effectLst>
              </a:defRPr>
            </a:lvl1pPr>
          </a:lstStyle>
          <a:p>
            <a:r>
              <a:rPr lang="en-CA" dirty="0"/>
              <a:t>Click to edit Master title style</a:t>
            </a:r>
            <a:endParaRPr lang="en-US" dirty="0"/>
          </a:p>
        </p:txBody>
      </p:sp>
      <p:sp>
        <p:nvSpPr>
          <p:cNvPr id="13" name="TextBox 12"/>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1332360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5" name="Rectangle 14"/>
          <p:cNvSpPr/>
          <p:nvPr userDrawn="1"/>
        </p:nvSpPr>
        <p:spPr>
          <a:xfrm>
            <a:off x="863299" y="1141614"/>
            <a:ext cx="8280702" cy="400188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30028" y="1210813"/>
            <a:ext cx="7890216" cy="379979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7" name="Rectangle 1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pic>
        <p:nvPicPr>
          <p:cNvPr id="18" name="Picture 17"/>
          <p:cNvPicPr>
            <a:picLocks noChangeAspect="1"/>
          </p:cNvPicPr>
          <p:nvPr userDrawn="1"/>
        </p:nvPicPr>
        <p:blipFill>
          <a:blip r:embed="rId3"/>
          <a:stretch>
            <a:fillRect/>
          </a:stretch>
        </p:blipFill>
        <p:spPr>
          <a:xfrm>
            <a:off x="0" y="0"/>
            <a:ext cx="850537" cy="1220304"/>
          </a:xfrm>
          <a:prstGeom prst="rect">
            <a:avLst/>
          </a:prstGeom>
        </p:spPr>
      </p:pic>
      <p:pic>
        <p:nvPicPr>
          <p:cNvPr id="19" name="Picture 18"/>
          <p:cNvPicPr>
            <a:picLocks noChangeAspect="1"/>
          </p:cNvPicPr>
          <p:nvPr userDrawn="1"/>
        </p:nvPicPr>
        <p:blipFill rotWithShape="1">
          <a:blip r:embed="rId4"/>
          <a:srcRect b="9986"/>
          <a:stretch/>
        </p:blipFill>
        <p:spPr>
          <a:xfrm>
            <a:off x="3276" y="1220304"/>
            <a:ext cx="864083" cy="1402635"/>
          </a:xfrm>
          <a:prstGeom prst="rect">
            <a:avLst/>
          </a:prstGeom>
        </p:spPr>
      </p:pic>
      <p:pic>
        <p:nvPicPr>
          <p:cNvPr id="20" name="Picture 19"/>
          <p:cNvPicPr>
            <a:picLocks noChangeAspect="1"/>
          </p:cNvPicPr>
          <p:nvPr userDrawn="1"/>
        </p:nvPicPr>
        <p:blipFill rotWithShape="1">
          <a:blip r:embed="rId5"/>
          <a:srcRect b="13103"/>
          <a:stretch/>
        </p:blipFill>
        <p:spPr>
          <a:xfrm>
            <a:off x="3275" y="2583089"/>
            <a:ext cx="864083" cy="1313980"/>
          </a:xfrm>
          <a:prstGeom prst="rect">
            <a:avLst/>
          </a:prstGeom>
        </p:spPr>
      </p:pic>
      <p:pic>
        <p:nvPicPr>
          <p:cNvPr id="21" name="Picture 20"/>
          <p:cNvPicPr>
            <a:picLocks noChangeAspect="1"/>
          </p:cNvPicPr>
          <p:nvPr userDrawn="1"/>
        </p:nvPicPr>
        <p:blipFill rotWithShape="1">
          <a:blip r:embed="rId6"/>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1418876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0028" y="1210813"/>
            <a:ext cx="7890216" cy="3799793"/>
          </a:xfr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5"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2" name="Rectangle 11"/>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pic>
        <p:nvPicPr>
          <p:cNvPr id="13" name="Picture 12"/>
          <p:cNvPicPr>
            <a:picLocks noChangeAspect="1"/>
          </p:cNvPicPr>
          <p:nvPr userDrawn="1"/>
        </p:nvPicPr>
        <p:blipFill>
          <a:blip r:embed="rId2"/>
          <a:stretch>
            <a:fillRect/>
          </a:stretch>
        </p:blipFill>
        <p:spPr>
          <a:xfrm>
            <a:off x="0" y="0"/>
            <a:ext cx="850537" cy="1220304"/>
          </a:xfrm>
          <a:prstGeom prst="rect">
            <a:avLst/>
          </a:prstGeom>
        </p:spPr>
      </p:pic>
      <p:pic>
        <p:nvPicPr>
          <p:cNvPr id="14" name="Picture 13"/>
          <p:cNvPicPr>
            <a:picLocks noChangeAspect="1"/>
          </p:cNvPicPr>
          <p:nvPr userDrawn="1"/>
        </p:nvPicPr>
        <p:blipFill rotWithShape="1">
          <a:blip r:embed="rId3"/>
          <a:srcRect b="9986"/>
          <a:stretch/>
        </p:blipFill>
        <p:spPr>
          <a:xfrm>
            <a:off x="3276" y="1220304"/>
            <a:ext cx="864083" cy="1402635"/>
          </a:xfrm>
          <a:prstGeom prst="rect">
            <a:avLst/>
          </a:prstGeom>
        </p:spPr>
      </p:pic>
      <p:pic>
        <p:nvPicPr>
          <p:cNvPr id="16" name="Picture 15"/>
          <p:cNvPicPr>
            <a:picLocks noChangeAspect="1"/>
          </p:cNvPicPr>
          <p:nvPr userDrawn="1"/>
        </p:nvPicPr>
        <p:blipFill rotWithShape="1">
          <a:blip r:embed="rId4"/>
          <a:srcRect b="13103"/>
          <a:stretch/>
        </p:blipFill>
        <p:spPr>
          <a:xfrm>
            <a:off x="3275" y="2583089"/>
            <a:ext cx="864083" cy="1313980"/>
          </a:xfrm>
          <a:prstGeom prst="rect">
            <a:avLst/>
          </a:prstGeom>
        </p:spPr>
      </p:pic>
      <p:pic>
        <p:nvPicPr>
          <p:cNvPr id="17" name="Picture 16"/>
          <p:cNvPicPr>
            <a:picLocks noChangeAspect="1"/>
          </p:cNvPicPr>
          <p:nvPr userDrawn="1"/>
        </p:nvPicPr>
        <p:blipFill rotWithShape="1">
          <a:blip r:embed="rId5"/>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218416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0028" y="1210813"/>
            <a:ext cx="7890216" cy="379979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5"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2" name="Rectangle 11"/>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pic>
        <p:nvPicPr>
          <p:cNvPr id="13" name="Picture 12"/>
          <p:cNvPicPr>
            <a:picLocks noChangeAspect="1"/>
          </p:cNvPicPr>
          <p:nvPr userDrawn="1"/>
        </p:nvPicPr>
        <p:blipFill>
          <a:blip r:embed="rId2"/>
          <a:stretch>
            <a:fillRect/>
          </a:stretch>
        </p:blipFill>
        <p:spPr>
          <a:xfrm>
            <a:off x="0" y="0"/>
            <a:ext cx="850537" cy="1220304"/>
          </a:xfrm>
          <a:prstGeom prst="rect">
            <a:avLst/>
          </a:prstGeom>
        </p:spPr>
      </p:pic>
      <p:pic>
        <p:nvPicPr>
          <p:cNvPr id="14" name="Picture 13"/>
          <p:cNvPicPr>
            <a:picLocks noChangeAspect="1"/>
          </p:cNvPicPr>
          <p:nvPr userDrawn="1"/>
        </p:nvPicPr>
        <p:blipFill rotWithShape="1">
          <a:blip r:embed="rId3"/>
          <a:srcRect b="9986"/>
          <a:stretch/>
        </p:blipFill>
        <p:spPr>
          <a:xfrm>
            <a:off x="3276" y="1220304"/>
            <a:ext cx="864083" cy="1402635"/>
          </a:xfrm>
          <a:prstGeom prst="rect">
            <a:avLst/>
          </a:prstGeom>
        </p:spPr>
      </p:pic>
      <p:pic>
        <p:nvPicPr>
          <p:cNvPr id="16" name="Picture 15"/>
          <p:cNvPicPr>
            <a:picLocks noChangeAspect="1"/>
          </p:cNvPicPr>
          <p:nvPr userDrawn="1"/>
        </p:nvPicPr>
        <p:blipFill rotWithShape="1">
          <a:blip r:embed="rId4"/>
          <a:srcRect b="13103"/>
          <a:stretch/>
        </p:blipFill>
        <p:spPr>
          <a:xfrm>
            <a:off x="3275" y="2583089"/>
            <a:ext cx="864083" cy="1313980"/>
          </a:xfrm>
          <a:prstGeom prst="rect">
            <a:avLst/>
          </a:prstGeom>
        </p:spPr>
      </p:pic>
      <p:pic>
        <p:nvPicPr>
          <p:cNvPr id="17" name="Picture 16"/>
          <p:cNvPicPr>
            <a:picLocks noChangeAspect="1"/>
          </p:cNvPicPr>
          <p:nvPr userDrawn="1"/>
        </p:nvPicPr>
        <p:blipFill rotWithShape="1">
          <a:blip r:embed="rId5"/>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3468024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7B754D7E-CA1D-7448-B5E9-BBB1E08C4780}" type="datetimeFigureOut">
              <a:rPr lang="en-US" smtClean="0"/>
              <a:t>2/13/22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F0720-1620-5743-8403-635C12ACB2D7}" type="slidenum">
              <a:rPr lang="en-US" smtClean="0"/>
              <a:t>‹#›</a:t>
            </a:fld>
            <a:endParaRPr lang="en-US"/>
          </a:p>
        </p:txBody>
      </p:sp>
    </p:spTree>
    <p:extLst>
      <p:ext uri="{BB962C8B-B14F-4D97-AF65-F5344CB8AC3E}">
        <p14:creationId xmlns:p14="http://schemas.microsoft.com/office/powerpoint/2010/main" val="3545434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7B754D7E-CA1D-7448-B5E9-BBB1E08C4780}" type="datetimeFigureOut">
              <a:rPr lang="en-US" smtClean="0"/>
              <a:t>2/13/22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BF0720-1620-5743-8403-635C12ACB2D7}" type="slidenum">
              <a:rPr lang="en-US" smtClean="0"/>
              <a:t>‹#›</a:t>
            </a:fld>
            <a:endParaRPr lang="en-US"/>
          </a:p>
        </p:txBody>
      </p:sp>
    </p:spTree>
    <p:extLst>
      <p:ext uri="{BB962C8B-B14F-4D97-AF65-F5344CB8AC3E}">
        <p14:creationId xmlns:p14="http://schemas.microsoft.com/office/powerpoint/2010/main" val="2264523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754D7E-CA1D-7448-B5E9-BBB1E08C4780}" type="datetimeFigureOut">
              <a:rPr lang="en-US" smtClean="0"/>
              <a:t>2/13/22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BF0720-1620-5743-8403-635C12ACB2D7}" type="slidenum">
              <a:rPr lang="en-US" smtClean="0"/>
              <a:t>‹#›</a:t>
            </a:fld>
            <a:endParaRPr lang="en-US"/>
          </a:p>
        </p:txBody>
      </p:sp>
    </p:spTree>
    <p:extLst>
      <p:ext uri="{BB962C8B-B14F-4D97-AF65-F5344CB8AC3E}">
        <p14:creationId xmlns:p14="http://schemas.microsoft.com/office/powerpoint/2010/main" val="2859448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7B754D7E-CA1D-7448-B5E9-BBB1E08C4780}" type="datetimeFigureOut">
              <a:rPr lang="en-US" smtClean="0"/>
              <a:t>2/13/22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BF0720-1620-5743-8403-635C12ACB2D7}" type="slidenum">
              <a:rPr lang="en-US" smtClean="0"/>
              <a:t>‹#›</a:t>
            </a:fld>
            <a:endParaRPr lang="en-US"/>
          </a:p>
        </p:txBody>
      </p:sp>
    </p:spTree>
    <p:extLst>
      <p:ext uri="{BB962C8B-B14F-4D97-AF65-F5344CB8AC3E}">
        <p14:creationId xmlns:p14="http://schemas.microsoft.com/office/powerpoint/2010/main" val="3498031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7B754D7E-CA1D-7448-B5E9-BBB1E08C4780}" type="datetimeFigureOut">
              <a:rPr lang="en-US" smtClean="0"/>
              <a:t>2/13/22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BF0720-1620-5743-8403-635C12ACB2D7}" type="slidenum">
              <a:rPr lang="en-US" smtClean="0"/>
              <a:t>‹#›</a:t>
            </a:fld>
            <a:endParaRPr lang="en-US"/>
          </a:p>
        </p:txBody>
      </p:sp>
    </p:spTree>
    <p:extLst>
      <p:ext uri="{BB962C8B-B14F-4D97-AF65-F5344CB8AC3E}">
        <p14:creationId xmlns:p14="http://schemas.microsoft.com/office/powerpoint/2010/main" val="3533709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B754D7E-CA1D-7448-B5E9-BBB1E08C4780}" type="datetimeFigureOut">
              <a:rPr lang="en-US" smtClean="0"/>
              <a:t>2/13/22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F0720-1620-5743-8403-635C12ACB2D7}" type="slidenum">
              <a:rPr lang="en-US" smtClean="0"/>
              <a:t>‹#›</a:t>
            </a:fld>
            <a:endParaRPr lang="en-US"/>
          </a:p>
        </p:txBody>
      </p:sp>
    </p:spTree>
    <p:extLst>
      <p:ext uri="{BB962C8B-B14F-4D97-AF65-F5344CB8AC3E}">
        <p14:creationId xmlns:p14="http://schemas.microsoft.com/office/powerpoint/2010/main" val="734485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B754D7E-CA1D-7448-B5E9-BBB1E08C4780}" type="datetimeFigureOut">
              <a:rPr lang="en-US" smtClean="0"/>
              <a:t>2/13/22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BF0720-1620-5743-8403-635C12ACB2D7}" type="slidenum">
              <a:rPr lang="en-US" smtClean="0"/>
              <a:t>‹#›</a:t>
            </a:fld>
            <a:endParaRPr lang="en-US"/>
          </a:p>
        </p:txBody>
      </p:sp>
    </p:spTree>
    <p:extLst>
      <p:ext uri="{BB962C8B-B14F-4D97-AF65-F5344CB8AC3E}">
        <p14:creationId xmlns:p14="http://schemas.microsoft.com/office/powerpoint/2010/main" val="214725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5" name="Rectangle 14"/>
          <p:cNvSpPr/>
          <p:nvPr userDrawn="1"/>
        </p:nvSpPr>
        <p:spPr>
          <a:xfrm>
            <a:off x="863299" y="1141614"/>
            <a:ext cx="8280702" cy="400188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3"/>
          <a:stretch>
            <a:fillRect/>
          </a:stretch>
        </p:blipFill>
        <p:spPr>
          <a:xfrm>
            <a:off x="860024" y="1121572"/>
            <a:ext cx="8315635" cy="4060058"/>
          </a:xfrm>
          <a:prstGeom prst="rect">
            <a:avLst/>
          </a:prstGeom>
        </p:spPr>
      </p:pic>
      <p:sp>
        <p:nvSpPr>
          <p:cNvPr id="3" name="Content Placeholder 2"/>
          <p:cNvSpPr>
            <a:spLocks noGrp="1"/>
          </p:cNvSpPr>
          <p:nvPr>
            <p:ph idx="1"/>
          </p:nvPr>
        </p:nvSpPr>
        <p:spPr>
          <a:xfrm>
            <a:off x="1030028" y="1210813"/>
            <a:ext cx="7890216" cy="3799793"/>
          </a:xfr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7" name="Rectangle 1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pic>
        <p:nvPicPr>
          <p:cNvPr id="18" name="Picture 17"/>
          <p:cNvPicPr>
            <a:picLocks noChangeAspect="1"/>
          </p:cNvPicPr>
          <p:nvPr userDrawn="1"/>
        </p:nvPicPr>
        <p:blipFill>
          <a:blip r:embed="rId4"/>
          <a:stretch>
            <a:fillRect/>
          </a:stretch>
        </p:blipFill>
        <p:spPr>
          <a:xfrm>
            <a:off x="0" y="0"/>
            <a:ext cx="850537" cy="1220304"/>
          </a:xfrm>
          <a:prstGeom prst="rect">
            <a:avLst/>
          </a:prstGeom>
        </p:spPr>
      </p:pic>
      <p:pic>
        <p:nvPicPr>
          <p:cNvPr id="19" name="Picture 18"/>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0" name="Picture 19"/>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1" name="Picture 20"/>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3938577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5" name="Rectangle 14"/>
          <p:cNvSpPr/>
          <p:nvPr userDrawn="1"/>
        </p:nvSpPr>
        <p:spPr>
          <a:xfrm>
            <a:off x="863299" y="1141614"/>
            <a:ext cx="8280702" cy="400188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a:stretch>
            <a:fillRect/>
          </a:stretch>
        </p:blipFill>
        <p:spPr>
          <a:xfrm>
            <a:off x="860024" y="1121572"/>
            <a:ext cx="8315635" cy="4060058"/>
          </a:xfrm>
          <a:prstGeom prst="rect">
            <a:avLst/>
          </a:prstGeom>
        </p:spPr>
      </p:pic>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7" name="Rectangle 1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8" name="Content Placeholder 2"/>
          <p:cNvSpPr>
            <a:spLocks noGrp="1"/>
          </p:cNvSpPr>
          <p:nvPr>
            <p:ph sz="half" idx="1"/>
          </p:nvPr>
        </p:nvSpPr>
        <p:spPr>
          <a:xfrm>
            <a:off x="1030027" y="1200151"/>
            <a:ext cx="3850105" cy="37996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9" name="Content Placeholder 3"/>
          <p:cNvSpPr>
            <a:spLocks noGrp="1"/>
          </p:cNvSpPr>
          <p:nvPr>
            <p:ph sz="half" idx="2"/>
          </p:nvPr>
        </p:nvSpPr>
        <p:spPr>
          <a:xfrm>
            <a:off x="5080139" y="1200151"/>
            <a:ext cx="3840105" cy="37996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21" name="Picture 20"/>
          <p:cNvPicPr>
            <a:picLocks noChangeAspect="1"/>
          </p:cNvPicPr>
          <p:nvPr userDrawn="1"/>
        </p:nvPicPr>
        <p:blipFill>
          <a:blip r:embed="rId4"/>
          <a:stretch>
            <a:fillRect/>
          </a:stretch>
        </p:blipFill>
        <p:spPr>
          <a:xfrm>
            <a:off x="0" y="0"/>
            <a:ext cx="850537" cy="1220304"/>
          </a:xfrm>
          <a:prstGeom prst="rect">
            <a:avLst/>
          </a:prstGeom>
        </p:spPr>
      </p:pic>
      <p:pic>
        <p:nvPicPr>
          <p:cNvPr id="22" name="Picture 21"/>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3" name="Picture 22"/>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4" name="Picture 23"/>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3698455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5" name="Rectangle 14"/>
          <p:cNvSpPr/>
          <p:nvPr userDrawn="1"/>
        </p:nvSpPr>
        <p:spPr>
          <a:xfrm>
            <a:off x="863299" y="1141614"/>
            <a:ext cx="8280702" cy="400188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a:stretch>
            <a:fillRect/>
          </a:stretch>
        </p:blipFill>
        <p:spPr>
          <a:xfrm>
            <a:off x="860024" y="1121572"/>
            <a:ext cx="8315635" cy="4060058"/>
          </a:xfrm>
          <a:prstGeom prst="rect">
            <a:avLst/>
          </a:prstGeom>
        </p:spPr>
      </p:pic>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7" name="Rectangle 1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8" name="Content Placeholder 2"/>
          <p:cNvSpPr>
            <a:spLocks noGrp="1"/>
          </p:cNvSpPr>
          <p:nvPr>
            <p:ph sz="half" idx="1"/>
          </p:nvPr>
        </p:nvSpPr>
        <p:spPr>
          <a:xfrm>
            <a:off x="1030027" y="1200151"/>
            <a:ext cx="3850105" cy="37996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pic>
        <p:nvPicPr>
          <p:cNvPr id="20" name="Picture 19"/>
          <p:cNvPicPr>
            <a:picLocks noChangeAspect="1"/>
          </p:cNvPicPr>
          <p:nvPr userDrawn="1"/>
        </p:nvPicPr>
        <p:blipFill>
          <a:blip r:embed="rId4"/>
          <a:stretch>
            <a:fillRect/>
          </a:stretch>
        </p:blipFill>
        <p:spPr>
          <a:xfrm>
            <a:off x="0" y="0"/>
            <a:ext cx="850537" cy="1220304"/>
          </a:xfrm>
          <a:prstGeom prst="rect">
            <a:avLst/>
          </a:prstGeom>
        </p:spPr>
      </p:pic>
      <p:pic>
        <p:nvPicPr>
          <p:cNvPr id="21" name="Picture 20"/>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2" name="Picture 21"/>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3" name="Picture 22"/>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3600479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5" name="Rectangle 14"/>
          <p:cNvSpPr/>
          <p:nvPr userDrawn="1"/>
        </p:nvSpPr>
        <p:spPr>
          <a:xfrm>
            <a:off x="863299" y="1141614"/>
            <a:ext cx="8280702" cy="400188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3"/>
          <a:stretch>
            <a:fillRect/>
          </a:stretch>
        </p:blipFill>
        <p:spPr>
          <a:xfrm>
            <a:off x="860024" y="1121572"/>
            <a:ext cx="8315635" cy="4060058"/>
          </a:xfrm>
          <a:prstGeom prst="rect">
            <a:avLst/>
          </a:prstGeom>
        </p:spPr>
      </p:pic>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7" name="Rectangle 1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9" name="Content Placeholder 2"/>
          <p:cNvSpPr>
            <a:spLocks noGrp="1"/>
          </p:cNvSpPr>
          <p:nvPr>
            <p:ph sz="half" idx="11"/>
          </p:nvPr>
        </p:nvSpPr>
        <p:spPr>
          <a:xfrm>
            <a:off x="1030027" y="1631157"/>
            <a:ext cx="3850105" cy="336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20" name="Text Placeholder 2"/>
          <p:cNvSpPr>
            <a:spLocks noGrp="1"/>
          </p:cNvSpPr>
          <p:nvPr>
            <p:ph type="body" idx="1"/>
          </p:nvPr>
        </p:nvSpPr>
        <p:spPr>
          <a:xfrm>
            <a:off x="1030026" y="1151335"/>
            <a:ext cx="3850105" cy="479822"/>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21" name="Content Placeholder 2"/>
          <p:cNvSpPr>
            <a:spLocks noGrp="1"/>
          </p:cNvSpPr>
          <p:nvPr>
            <p:ph sz="half" idx="10"/>
          </p:nvPr>
        </p:nvSpPr>
        <p:spPr>
          <a:xfrm>
            <a:off x="5070139" y="1631157"/>
            <a:ext cx="3850105" cy="336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22" name="Text Placeholder 4"/>
          <p:cNvSpPr>
            <a:spLocks noGrp="1"/>
          </p:cNvSpPr>
          <p:nvPr>
            <p:ph type="body" sz="quarter" idx="3"/>
          </p:nvPr>
        </p:nvSpPr>
        <p:spPr>
          <a:xfrm>
            <a:off x="5070139" y="1151335"/>
            <a:ext cx="3850105" cy="479822"/>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pic>
        <p:nvPicPr>
          <p:cNvPr id="23" name="Picture 22"/>
          <p:cNvPicPr>
            <a:picLocks noChangeAspect="1"/>
          </p:cNvPicPr>
          <p:nvPr userDrawn="1"/>
        </p:nvPicPr>
        <p:blipFill>
          <a:blip r:embed="rId4"/>
          <a:stretch>
            <a:fillRect/>
          </a:stretch>
        </p:blipFill>
        <p:spPr>
          <a:xfrm>
            <a:off x="0" y="0"/>
            <a:ext cx="850537" cy="1220304"/>
          </a:xfrm>
          <a:prstGeom prst="rect">
            <a:avLst/>
          </a:prstGeom>
        </p:spPr>
      </p:pic>
      <p:pic>
        <p:nvPicPr>
          <p:cNvPr id="24" name="Picture 23"/>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5" name="Picture 24"/>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6" name="Picture 25"/>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964393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5" name="Rectangle 14"/>
          <p:cNvSpPr/>
          <p:nvPr userDrawn="1"/>
        </p:nvSpPr>
        <p:spPr>
          <a:xfrm>
            <a:off x="863299" y="1141614"/>
            <a:ext cx="8280702" cy="400188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3"/>
          <a:stretch>
            <a:fillRect/>
          </a:stretch>
        </p:blipFill>
        <p:spPr>
          <a:xfrm>
            <a:off x="860024" y="1121572"/>
            <a:ext cx="8315635" cy="4060058"/>
          </a:xfrm>
          <a:prstGeom prst="rect">
            <a:avLst/>
          </a:prstGeom>
        </p:spPr>
      </p:pic>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7" name="Rectangle 1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9" name="Content Placeholder 2"/>
          <p:cNvSpPr>
            <a:spLocks noGrp="1"/>
          </p:cNvSpPr>
          <p:nvPr>
            <p:ph sz="half" idx="11"/>
          </p:nvPr>
        </p:nvSpPr>
        <p:spPr>
          <a:xfrm>
            <a:off x="1030027" y="1631157"/>
            <a:ext cx="3850105" cy="336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20" name="Text Placeholder 2"/>
          <p:cNvSpPr>
            <a:spLocks noGrp="1"/>
          </p:cNvSpPr>
          <p:nvPr>
            <p:ph type="body" idx="1"/>
          </p:nvPr>
        </p:nvSpPr>
        <p:spPr>
          <a:xfrm>
            <a:off x="1030026" y="1151335"/>
            <a:ext cx="3850105" cy="479822"/>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pic>
        <p:nvPicPr>
          <p:cNvPr id="21" name="Picture 20"/>
          <p:cNvPicPr>
            <a:picLocks noChangeAspect="1"/>
          </p:cNvPicPr>
          <p:nvPr userDrawn="1"/>
        </p:nvPicPr>
        <p:blipFill>
          <a:blip r:embed="rId4"/>
          <a:stretch>
            <a:fillRect/>
          </a:stretch>
        </p:blipFill>
        <p:spPr>
          <a:xfrm>
            <a:off x="0" y="0"/>
            <a:ext cx="850537" cy="1220304"/>
          </a:xfrm>
          <a:prstGeom prst="rect">
            <a:avLst/>
          </a:prstGeom>
        </p:spPr>
      </p:pic>
      <p:pic>
        <p:nvPicPr>
          <p:cNvPr id="22" name="Picture 21"/>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3" name="Picture 22"/>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4" name="Picture 23"/>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3676902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7" name="Rectangle 16"/>
          <p:cNvSpPr/>
          <p:nvPr userDrawn="1"/>
        </p:nvSpPr>
        <p:spPr>
          <a:xfrm>
            <a:off x="863298" y="1141613"/>
            <a:ext cx="8280701" cy="400188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a:stretch>
            <a:fillRect/>
          </a:stretch>
        </p:blipFill>
        <p:spPr>
          <a:xfrm>
            <a:off x="863298" y="1141613"/>
            <a:ext cx="8280702" cy="4001887"/>
          </a:xfrm>
          <a:prstGeom prst="rect">
            <a:avLst/>
          </a:prstGeom>
        </p:spPr>
      </p:pic>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6" name="TextBox 15"/>
          <p:cNvSpPr txBox="1"/>
          <p:nvPr userDrawn="1"/>
        </p:nvSpPr>
        <p:spPr>
          <a:xfrm>
            <a:off x="10442726" y="1605001"/>
            <a:ext cx="184666" cy="369332"/>
          </a:xfrm>
          <a:prstGeom prst="rect">
            <a:avLst/>
          </a:prstGeom>
          <a:noFill/>
        </p:spPr>
        <p:txBody>
          <a:bodyPr wrap="none" rtlCol="0">
            <a:spAutoFit/>
          </a:bodyPr>
          <a:lstStyle/>
          <a:p>
            <a:endParaRPr lang="en-US" dirty="0"/>
          </a:p>
        </p:txBody>
      </p:sp>
      <p:sp>
        <p:nvSpPr>
          <p:cNvPr id="3" name="Content Placeholder 2"/>
          <p:cNvSpPr>
            <a:spLocks noGrp="1"/>
          </p:cNvSpPr>
          <p:nvPr>
            <p:ph idx="1"/>
          </p:nvPr>
        </p:nvSpPr>
        <p:spPr>
          <a:xfrm>
            <a:off x="1030028" y="1210813"/>
            <a:ext cx="7890216" cy="3799793"/>
          </a:xfrm>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18" name="Picture 17"/>
          <p:cNvPicPr>
            <a:picLocks noChangeAspect="1"/>
          </p:cNvPicPr>
          <p:nvPr userDrawn="1"/>
        </p:nvPicPr>
        <p:blipFill>
          <a:blip r:embed="rId4"/>
          <a:stretch>
            <a:fillRect/>
          </a:stretch>
        </p:blipFill>
        <p:spPr>
          <a:xfrm>
            <a:off x="0" y="0"/>
            <a:ext cx="850537" cy="1220304"/>
          </a:xfrm>
          <a:prstGeom prst="rect">
            <a:avLst/>
          </a:prstGeom>
        </p:spPr>
      </p:pic>
      <p:pic>
        <p:nvPicPr>
          <p:cNvPr id="19" name="Picture 18"/>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0" name="Picture 19"/>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1" name="Picture 20"/>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3888133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Title and Content">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7" name="Rectangle 16"/>
          <p:cNvSpPr/>
          <p:nvPr userDrawn="1"/>
        </p:nvSpPr>
        <p:spPr>
          <a:xfrm>
            <a:off x="863298" y="1141613"/>
            <a:ext cx="8280701" cy="400188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a:stretch>
            <a:fillRect/>
          </a:stretch>
        </p:blipFill>
        <p:spPr>
          <a:xfrm>
            <a:off x="863298" y="1141613"/>
            <a:ext cx="8280702" cy="4001887"/>
          </a:xfrm>
          <a:prstGeom prst="rect">
            <a:avLst/>
          </a:prstGeom>
        </p:spPr>
      </p:pic>
      <p:cxnSp>
        <p:nvCxnSpPr>
          <p:cNvPr id="12" name="Straight Connector 11"/>
          <p:cNvCxnSpPr/>
          <p:nvPr userDrawn="1"/>
        </p:nvCxnSpPr>
        <p:spPr>
          <a:xfrm flipH="1">
            <a:off x="611350" y="1121571"/>
            <a:ext cx="8532649" cy="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a:off x="0" y="0"/>
            <a:ext cx="860024" cy="5143500"/>
          </a:xfrm>
          <a:prstGeom prst="rect">
            <a:avLst/>
          </a:prstGeom>
          <a:solidFill>
            <a:schemeClr val="tx2">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2" name="Title 1"/>
          <p:cNvSpPr>
            <a:spLocks noGrp="1"/>
          </p:cNvSpPr>
          <p:nvPr>
            <p:ph type="title"/>
          </p:nvPr>
        </p:nvSpPr>
        <p:spPr>
          <a:xfrm>
            <a:off x="1030028" y="205979"/>
            <a:ext cx="7890216" cy="857250"/>
          </a:xfrm>
        </p:spPr>
        <p:txBody>
          <a:bodyPr>
            <a:scene3d>
              <a:camera prst="obliqueTopLeft"/>
              <a:lightRig rig="threePt" dir="t"/>
            </a:scene3d>
            <a:sp3d extrusionH="57150">
              <a:bevelT w="38100" h="38100" prst="convex"/>
            </a:sp3d>
          </a:bodyPr>
          <a:lstStyle>
            <a:lvl1pPr>
              <a:defRPr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CA" dirty="0"/>
              <a:t>Click to edit Master title style</a:t>
            </a:r>
            <a:endParaRPr lang="en-US" dirty="0"/>
          </a:p>
        </p:txBody>
      </p:sp>
      <p:sp>
        <p:nvSpPr>
          <p:cNvPr id="16" name="TextBox 15"/>
          <p:cNvSpPr txBox="1"/>
          <p:nvPr userDrawn="1"/>
        </p:nvSpPr>
        <p:spPr>
          <a:xfrm>
            <a:off x="10442726" y="1605001"/>
            <a:ext cx="184666" cy="369332"/>
          </a:xfrm>
          <a:prstGeom prst="rect">
            <a:avLst/>
          </a:prstGeom>
          <a:noFill/>
        </p:spPr>
        <p:txBody>
          <a:bodyPr wrap="none" rtlCol="0">
            <a:spAutoFit/>
          </a:bodyPr>
          <a:lstStyle/>
          <a:p>
            <a:endParaRPr lang="en-US" dirty="0"/>
          </a:p>
        </p:txBody>
      </p:sp>
      <p:sp>
        <p:nvSpPr>
          <p:cNvPr id="15" name="Content Placeholder 2"/>
          <p:cNvSpPr>
            <a:spLocks noGrp="1"/>
          </p:cNvSpPr>
          <p:nvPr>
            <p:ph sz="half" idx="1"/>
          </p:nvPr>
        </p:nvSpPr>
        <p:spPr>
          <a:xfrm>
            <a:off x="1030027" y="1200151"/>
            <a:ext cx="3850105" cy="37996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18" name="Content Placeholder 3"/>
          <p:cNvSpPr>
            <a:spLocks noGrp="1"/>
          </p:cNvSpPr>
          <p:nvPr>
            <p:ph sz="half" idx="2"/>
          </p:nvPr>
        </p:nvSpPr>
        <p:spPr>
          <a:xfrm>
            <a:off x="5080139" y="1200151"/>
            <a:ext cx="3840105" cy="37996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20" name="Picture 19"/>
          <p:cNvPicPr>
            <a:picLocks noChangeAspect="1"/>
          </p:cNvPicPr>
          <p:nvPr userDrawn="1"/>
        </p:nvPicPr>
        <p:blipFill>
          <a:blip r:embed="rId4"/>
          <a:stretch>
            <a:fillRect/>
          </a:stretch>
        </p:blipFill>
        <p:spPr>
          <a:xfrm>
            <a:off x="0" y="0"/>
            <a:ext cx="850537" cy="1220304"/>
          </a:xfrm>
          <a:prstGeom prst="rect">
            <a:avLst/>
          </a:prstGeom>
        </p:spPr>
      </p:pic>
      <p:pic>
        <p:nvPicPr>
          <p:cNvPr id="21" name="Picture 20"/>
          <p:cNvPicPr>
            <a:picLocks noChangeAspect="1"/>
          </p:cNvPicPr>
          <p:nvPr userDrawn="1"/>
        </p:nvPicPr>
        <p:blipFill rotWithShape="1">
          <a:blip r:embed="rId5"/>
          <a:srcRect b="9986"/>
          <a:stretch/>
        </p:blipFill>
        <p:spPr>
          <a:xfrm>
            <a:off x="3276" y="1220304"/>
            <a:ext cx="864083" cy="1402635"/>
          </a:xfrm>
          <a:prstGeom prst="rect">
            <a:avLst/>
          </a:prstGeom>
        </p:spPr>
      </p:pic>
      <p:pic>
        <p:nvPicPr>
          <p:cNvPr id="22" name="Picture 21"/>
          <p:cNvPicPr>
            <a:picLocks noChangeAspect="1"/>
          </p:cNvPicPr>
          <p:nvPr userDrawn="1"/>
        </p:nvPicPr>
        <p:blipFill rotWithShape="1">
          <a:blip r:embed="rId6"/>
          <a:srcRect b="13103"/>
          <a:stretch/>
        </p:blipFill>
        <p:spPr>
          <a:xfrm>
            <a:off x="3275" y="2583089"/>
            <a:ext cx="864083" cy="1313980"/>
          </a:xfrm>
          <a:prstGeom prst="rect">
            <a:avLst/>
          </a:prstGeom>
        </p:spPr>
      </p:pic>
      <p:pic>
        <p:nvPicPr>
          <p:cNvPr id="23" name="Picture 22"/>
          <p:cNvPicPr>
            <a:picLocks noChangeAspect="1"/>
          </p:cNvPicPr>
          <p:nvPr userDrawn="1"/>
        </p:nvPicPr>
        <p:blipFill rotWithShape="1">
          <a:blip r:embed="rId7"/>
          <a:srcRect t="7066" b="6036"/>
          <a:stretch/>
        </p:blipFill>
        <p:spPr>
          <a:xfrm>
            <a:off x="3276" y="3897069"/>
            <a:ext cx="860024" cy="1246431"/>
          </a:xfrm>
          <a:prstGeom prst="rect">
            <a:avLst/>
          </a:prstGeom>
        </p:spPr>
      </p:pic>
      <p:cxnSp>
        <p:nvCxnSpPr>
          <p:cNvPr id="11" name="Straight Connector 10"/>
          <p:cNvCxnSpPr/>
          <p:nvPr userDrawn="1"/>
        </p:nvCxnSpPr>
        <p:spPr>
          <a:xfrm>
            <a:off x="861516" y="0"/>
            <a:ext cx="0" cy="5143500"/>
          </a:xfrm>
          <a:prstGeom prst="line">
            <a:avLst/>
          </a:prstGeom>
          <a:ln w="34925">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userDrawn="1"/>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1319937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B754D7E-CA1D-7448-B5E9-BBB1E08C4780}" type="datetimeFigureOut">
              <a:rPr lang="en-US" smtClean="0"/>
              <a:t>2/13/22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9BF0720-1620-5743-8403-635C12ACB2D7}" type="slidenum">
              <a:rPr lang="en-US" smtClean="0"/>
              <a:t>‹#›</a:t>
            </a:fld>
            <a:endParaRPr lang="en-US"/>
          </a:p>
        </p:txBody>
      </p:sp>
    </p:spTree>
    <p:extLst>
      <p:ext uri="{BB962C8B-B14F-4D97-AF65-F5344CB8AC3E}">
        <p14:creationId xmlns:p14="http://schemas.microsoft.com/office/powerpoint/2010/main" val="354927744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6" r:id="rId3"/>
    <p:sldLayoutId id="2147483668" r:id="rId4"/>
    <p:sldLayoutId id="2147483669" r:id="rId5"/>
    <p:sldLayoutId id="2147483670" r:id="rId6"/>
    <p:sldLayoutId id="2147483671" r:id="rId7"/>
    <p:sldLayoutId id="2147483665"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62" r:id="rId18"/>
    <p:sldLayoutId id="2147483650" r:id="rId19"/>
    <p:sldLayoutId id="2147483667" r:id="rId20"/>
    <p:sldLayoutId id="2147483663" r:id="rId21"/>
    <p:sldLayoutId id="2147483672" r:id="rId22"/>
    <p:sldLayoutId id="2147483651" r:id="rId23"/>
    <p:sldLayoutId id="2147483654" r:id="rId24"/>
    <p:sldLayoutId id="2147483655" r:id="rId25"/>
    <p:sldLayoutId id="2147483656" r:id="rId26"/>
    <p:sldLayoutId id="2147483657" r:id="rId27"/>
    <p:sldLayoutId id="2147483658" r:id="rId28"/>
    <p:sldLayoutId id="2147483659" r:id="rId2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nZh4iiRUlqc&amp;feature=youtu.be" TargetMode="External"/><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microsoft.com/office/2007/relationships/hdphoto" Target="../media/hdphoto18.wdp"/></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64.png"/><Relationship Id="rId5" Type="http://schemas.microsoft.com/office/2007/relationships/hdphoto" Target="../media/hdphoto19.wdp"/><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 Id="rId5" Type="http://schemas.openxmlformats.org/officeDocument/2006/relationships/image" Target="../media/image67.png"/><Relationship Id="rId4" Type="http://schemas.microsoft.com/office/2007/relationships/hdphoto" Target="../media/hdphoto20.wdp"/></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image" Target="../media/image68.jpeg"/><Relationship Id="rId1" Type="http://schemas.openxmlformats.org/officeDocument/2006/relationships/slideLayout" Target="../slideLayouts/slideLayout7.xml"/><Relationship Id="rId6" Type="http://schemas.microsoft.com/office/2007/relationships/hdphoto" Target="../media/hdphoto22.wdp"/><Relationship Id="rId5" Type="http://schemas.openxmlformats.org/officeDocument/2006/relationships/image" Target="../media/image70.png"/><Relationship Id="rId4" Type="http://schemas.microsoft.com/office/2007/relationships/hdphoto" Target="../media/hdphoto21.wdp"/></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 Id="rId5" Type="http://schemas.openxmlformats.org/officeDocument/2006/relationships/image" Target="../media/image74.png"/><Relationship Id="rId4" Type="http://schemas.microsoft.com/office/2007/relationships/hdphoto" Target="../media/hdphoto23.wdp"/></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7.xml"/><Relationship Id="rId6" Type="http://schemas.microsoft.com/office/2007/relationships/hdphoto" Target="../media/hdphoto25.wdp"/><Relationship Id="rId5" Type="http://schemas.openxmlformats.org/officeDocument/2006/relationships/image" Target="../media/image77.png"/><Relationship Id="rId4" Type="http://schemas.microsoft.com/office/2007/relationships/hdphoto" Target="../media/hdphoto24.wdp"/></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 Id="rId4" Type="http://schemas.microsoft.com/office/2007/relationships/hdphoto" Target="../media/hdphoto26.wdp"/></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0.xml"/><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image" Target="../media/image2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9144000" cy="5143500"/>
          </a:xfrm>
          <a:prstGeom prst="rect">
            <a:avLst/>
          </a:prstGeom>
        </p:spPr>
      </p:pic>
      <p:sp>
        <p:nvSpPr>
          <p:cNvPr id="2" name="Title 1"/>
          <p:cNvSpPr>
            <a:spLocks noGrp="1"/>
          </p:cNvSpPr>
          <p:nvPr>
            <p:ph type="ctrTitle"/>
          </p:nvPr>
        </p:nvSpPr>
        <p:spPr>
          <a:xfrm>
            <a:off x="1371600" y="2385763"/>
            <a:ext cx="6400799" cy="1102519"/>
          </a:xfr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55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Greek Mythology</a:t>
            </a:r>
          </a:p>
        </p:txBody>
      </p:sp>
    </p:spTree>
    <p:extLst>
      <p:ext uri="{BB962C8B-B14F-4D97-AF65-F5344CB8AC3E}">
        <p14:creationId xmlns:p14="http://schemas.microsoft.com/office/powerpoint/2010/main" val="3326649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Greek Mythology - Homer</a:t>
            </a:r>
          </a:p>
        </p:txBody>
      </p:sp>
      <p:sp>
        <p:nvSpPr>
          <p:cNvPr id="5" name="Content Placeholder 4"/>
          <p:cNvSpPr>
            <a:spLocks noGrp="1"/>
          </p:cNvSpPr>
          <p:nvPr>
            <p:ph sz="half" idx="1"/>
          </p:nvPr>
        </p:nvSpPr>
        <p:spPr>
          <a:xfrm>
            <a:off x="1030027" y="1200151"/>
            <a:ext cx="5605964" cy="3799606"/>
          </a:xfrm>
        </p:spPr>
        <p:txBody>
          <a:bodyPr>
            <a:normAutofit lnSpcReduction="10000"/>
          </a:bodyPr>
          <a:lstStyle/>
          <a:p>
            <a:r>
              <a:rPr lang="en-US" dirty="0"/>
              <a:t>The ‘Iliad’, along with the ‘Odyssey’, are two poems thought to have been composed sometime between 750 and 650 BCE by Homer</a:t>
            </a:r>
          </a:p>
          <a:p>
            <a:r>
              <a:rPr lang="en-US" dirty="0"/>
              <a:t>Nothing is known of Homer as a person and there is some disagreement as to whether the same person wrote both poems</a:t>
            </a:r>
          </a:p>
        </p:txBody>
      </p:sp>
      <p:pic>
        <p:nvPicPr>
          <p:cNvPr id="6" name="Content Placeholder 4" descr="389px-Homer_Statue_Munich.jpg"/>
          <p:cNvPicPr>
            <a:picLocks noChangeAspect="1"/>
          </p:cNvPicPr>
          <p:nvPr/>
        </p:nvPicPr>
        <p:blipFill>
          <a:blip r:embed="rId2" cstate="print"/>
          <a:stretch>
            <a:fillRect/>
          </a:stretch>
        </p:blipFill>
        <p:spPr>
          <a:xfrm>
            <a:off x="6635991" y="1336717"/>
            <a:ext cx="2378835" cy="3663040"/>
          </a:xfrm>
          <a:prstGeom prst="rect">
            <a:avLst/>
          </a:prstGeom>
        </p:spPr>
      </p:pic>
    </p:spTree>
    <p:extLst>
      <p:ext uri="{BB962C8B-B14F-4D97-AF65-F5344CB8AC3E}">
        <p14:creationId xmlns:p14="http://schemas.microsoft.com/office/powerpoint/2010/main" val="110560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Mythology</a:t>
            </a:r>
          </a:p>
        </p:txBody>
      </p:sp>
      <p:sp>
        <p:nvSpPr>
          <p:cNvPr id="3" name="Content Placeholder 2"/>
          <p:cNvSpPr>
            <a:spLocks noGrp="1"/>
          </p:cNvSpPr>
          <p:nvPr>
            <p:ph idx="1"/>
          </p:nvPr>
        </p:nvSpPr>
        <p:spPr>
          <a:xfrm>
            <a:off x="1030028" y="1210813"/>
            <a:ext cx="5886923" cy="3799793"/>
          </a:xfrm>
        </p:spPr>
        <p:txBody>
          <a:bodyPr>
            <a:normAutofit fontScale="77500" lnSpcReduction="20000"/>
          </a:bodyPr>
          <a:lstStyle/>
          <a:p>
            <a:r>
              <a:rPr lang="en-US" dirty="0"/>
              <a:t>It is thought that the myths were shaped out of older stories handed down verbally by minstrels that </a:t>
            </a:r>
            <a:br>
              <a:rPr lang="en-US" dirty="0"/>
            </a:br>
            <a:r>
              <a:rPr lang="en-US" dirty="0"/>
              <a:t>wandered from village to village during the Dark Ages of Greece</a:t>
            </a:r>
          </a:p>
          <a:p>
            <a:r>
              <a:rPr lang="en-US" dirty="0"/>
              <a:t>The myths and legends sung by the singer-poets of the Dark Ages of Greece (ca. 1100-800 BCE) about the glorious Mycenaean Age (ca. 1500-1200 BCE) gave the Greeks a sense of shared identity – </a:t>
            </a:r>
            <a:r>
              <a:rPr lang="en-US" dirty="0">
                <a:hlinkClick r:id="rId2"/>
              </a:rPr>
              <a:t>Video 1</a:t>
            </a:r>
            <a:endParaRPr lang="en-US" dirty="0"/>
          </a:p>
        </p:txBody>
      </p:sp>
      <p:pic>
        <p:nvPicPr>
          <p:cNvPr id="5" name="Picture 4"/>
          <p:cNvPicPr>
            <a:picLocks noChangeAspect="1"/>
          </p:cNvPicPr>
          <p:nvPr/>
        </p:nvPicPr>
        <p:blipFill>
          <a:blip r:embed="rId3"/>
          <a:stretch>
            <a:fillRect/>
          </a:stretch>
        </p:blipFill>
        <p:spPr>
          <a:xfrm>
            <a:off x="6428815" y="1210813"/>
            <a:ext cx="2638551" cy="1805675"/>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501" b="97329" l="2024" r="97808"/>
                    </a14:imgEffect>
                  </a14:imgLayer>
                </a14:imgProps>
              </a:ext>
            </a:extLst>
          </a:blip>
          <a:stretch>
            <a:fillRect/>
          </a:stretch>
        </p:blipFill>
        <p:spPr>
          <a:xfrm>
            <a:off x="6783641" y="2759259"/>
            <a:ext cx="2360359" cy="2384241"/>
          </a:xfrm>
          <a:prstGeom prst="rect">
            <a:avLst/>
          </a:prstGeom>
        </p:spPr>
      </p:pic>
    </p:spTree>
    <p:extLst>
      <p:ext uri="{BB962C8B-B14F-4D97-AF65-F5344CB8AC3E}">
        <p14:creationId xmlns:p14="http://schemas.microsoft.com/office/powerpoint/2010/main" val="75251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Mythology</a:t>
            </a:r>
          </a:p>
        </p:txBody>
      </p:sp>
      <p:sp>
        <p:nvSpPr>
          <p:cNvPr id="3" name="Content Placeholder 2"/>
          <p:cNvSpPr>
            <a:spLocks noGrp="1"/>
          </p:cNvSpPr>
          <p:nvPr>
            <p:ph sz="half" idx="1"/>
          </p:nvPr>
        </p:nvSpPr>
        <p:spPr>
          <a:xfrm>
            <a:off x="1030027" y="1200151"/>
            <a:ext cx="4553334" cy="3799606"/>
          </a:xfrm>
        </p:spPr>
        <p:txBody>
          <a:bodyPr/>
          <a:lstStyle/>
          <a:p>
            <a:r>
              <a:rPr lang="en-US" dirty="0"/>
              <a:t>These myths would appear in many artistic forms – most commonly seen on vases and pottery</a:t>
            </a:r>
          </a:p>
          <a:p>
            <a:r>
              <a:rPr lang="en-US" dirty="0"/>
              <a:t>This vase shows Achilles and Ajax playing draughts – a game similar to checkers</a:t>
            </a:r>
          </a:p>
        </p:txBody>
      </p:sp>
      <p:pic>
        <p:nvPicPr>
          <p:cNvPr id="4" name="Content Placeholder 5" descr="2f89157c3e6ae92872d78d90fdf53209_1M.png"/>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2026" r="99448"/>
                    </a14:imgEffect>
                  </a14:imgLayer>
                </a14:imgProps>
              </a:ext>
            </a:extLst>
          </a:blip>
          <a:stretch>
            <a:fillRect/>
          </a:stretch>
        </p:blipFill>
        <p:spPr>
          <a:xfrm>
            <a:off x="5840082" y="1200151"/>
            <a:ext cx="2607254" cy="3687608"/>
          </a:xfrm>
          <a:prstGeom prst="rect">
            <a:avLst/>
          </a:prstGeom>
        </p:spPr>
      </p:pic>
    </p:spTree>
    <p:extLst>
      <p:ext uri="{BB962C8B-B14F-4D97-AF65-F5344CB8AC3E}">
        <p14:creationId xmlns:p14="http://schemas.microsoft.com/office/powerpoint/2010/main" val="92406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0028" y="1210813"/>
            <a:ext cx="5752814" cy="3799793"/>
          </a:xfrm>
        </p:spPr>
        <p:txBody>
          <a:bodyPr>
            <a:noAutofit/>
          </a:bodyPr>
          <a:lstStyle/>
          <a:p>
            <a:r>
              <a:rPr lang="en-US" sz="2200" dirty="0"/>
              <a:t>One of the best-known Greek legends tells of the twelve labors of Heracles</a:t>
            </a:r>
          </a:p>
          <a:p>
            <a:r>
              <a:rPr lang="en-US" sz="2200" dirty="0"/>
              <a:t>This vase shows the last labor, </a:t>
            </a:r>
            <a:br>
              <a:rPr lang="en-US" sz="2200" dirty="0"/>
            </a:br>
            <a:r>
              <a:rPr lang="en-US" sz="2200" dirty="0"/>
              <a:t>Heracles brings Cerberus, guard </a:t>
            </a:r>
            <a:br>
              <a:rPr lang="en-US" sz="2200" dirty="0"/>
            </a:br>
            <a:r>
              <a:rPr lang="en-US" sz="2200" dirty="0"/>
              <a:t>dog of Hades, to King </a:t>
            </a:r>
            <a:r>
              <a:rPr lang="en-US" sz="2200" dirty="0" err="1"/>
              <a:t>Eurystheus</a:t>
            </a:r>
            <a:r>
              <a:rPr lang="en-US" sz="2200" dirty="0"/>
              <a:t> </a:t>
            </a:r>
            <a:br>
              <a:rPr lang="en-US" sz="2200" dirty="0"/>
            </a:br>
            <a:r>
              <a:rPr lang="en-US" sz="2200" dirty="0"/>
              <a:t>– shown hiding in a large jar</a:t>
            </a:r>
          </a:p>
          <a:p>
            <a:r>
              <a:rPr lang="en-US" sz="2200" dirty="0"/>
              <a:t>Athena and Hermes had assisted </a:t>
            </a:r>
            <a:br>
              <a:rPr lang="en-US" sz="2200" dirty="0"/>
            </a:br>
            <a:r>
              <a:rPr lang="en-US" sz="2200" dirty="0"/>
              <a:t>Heracles when he entered the Underworld</a:t>
            </a:r>
          </a:p>
          <a:p>
            <a:r>
              <a:rPr lang="en-US" sz="2200" dirty="0"/>
              <a:t>Stories such as these guided the Greeks in their daily lives</a:t>
            </a:r>
          </a:p>
        </p:txBody>
      </p:sp>
      <p:sp>
        <p:nvSpPr>
          <p:cNvPr id="3" name="Title 2"/>
          <p:cNvSpPr>
            <a:spLocks noGrp="1"/>
          </p:cNvSpPr>
          <p:nvPr>
            <p:ph type="title"/>
          </p:nvPr>
        </p:nvSpPr>
        <p:spPr/>
        <p:txBody>
          <a:bodyPr/>
          <a:lstStyle/>
          <a:p>
            <a:r>
              <a:rPr lang="en-US" dirty="0"/>
              <a:t>Greek Mythology - Heracles</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33" b="99467" l="714" r="97961"/>
                    </a14:imgEffect>
                  </a14:imgLayer>
                </a14:imgProps>
              </a:ext>
            </a:extLst>
          </a:blip>
          <a:stretch>
            <a:fillRect/>
          </a:stretch>
        </p:blipFill>
        <p:spPr>
          <a:xfrm>
            <a:off x="5458701" y="1364396"/>
            <a:ext cx="3685299" cy="2941554"/>
          </a:xfrm>
          <a:prstGeom prst="rect">
            <a:avLst/>
          </a:prstGeom>
        </p:spPr>
      </p:pic>
    </p:spTree>
    <p:extLst>
      <p:ext uri="{BB962C8B-B14F-4D97-AF65-F5344CB8AC3E}">
        <p14:creationId xmlns:p14="http://schemas.microsoft.com/office/powerpoint/2010/main" val="94332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Mythology</a:t>
            </a:r>
          </a:p>
        </p:txBody>
      </p:sp>
      <p:sp>
        <p:nvSpPr>
          <p:cNvPr id="3" name="Content Placeholder 2"/>
          <p:cNvSpPr>
            <a:spLocks noGrp="1"/>
          </p:cNvSpPr>
          <p:nvPr>
            <p:ph sz="half" idx="1"/>
          </p:nvPr>
        </p:nvSpPr>
        <p:spPr>
          <a:xfrm>
            <a:off x="1030027" y="1200150"/>
            <a:ext cx="3850105" cy="2905889"/>
          </a:xfrm>
        </p:spPr>
        <p:txBody>
          <a:bodyPr>
            <a:noAutofit/>
          </a:bodyPr>
          <a:lstStyle/>
          <a:p>
            <a:r>
              <a:rPr lang="en-US" sz="2500" dirty="0"/>
              <a:t>The Greeks have no word for religion, but they would come to believe that there were many gods and goddesses, each with responsibilities and domains on earth</a:t>
            </a:r>
          </a:p>
        </p:txBody>
      </p:sp>
      <p:sp>
        <p:nvSpPr>
          <p:cNvPr id="5" name="Content Placeholder 4"/>
          <p:cNvSpPr>
            <a:spLocks noGrp="1"/>
          </p:cNvSpPr>
          <p:nvPr>
            <p:ph sz="half" idx="2"/>
          </p:nvPr>
        </p:nvSpPr>
        <p:spPr>
          <a:xfrm>
            <a:off x="1030027" y="4106039"/>
            <a:ext cx="7890217" cy="893717"/>
          </a:xfrm>
        </p:spPr>
        <p:txBody>
          <a:bodyPr>
            <a:normAutofit/>
          </a:bodyPr>
          <a:lstStyle/>
          <a:p>
            <a:r>
              <a:rPr lang="en-US" sz="2500" dirty="0"/>
              <a:t>The gods were like humans, but immortal and much more powerful</a:t>
            </a:r>
          </a:p>
        </p:txBody>
      </p:sp>
      <p:pic>
        <p:nvPicPr>
          <p:cNvPr id="6" name="Picture 5"/>
          <p:cNvPicPr>
            <a:picLocks noChangeAspect="1"/>
          </p:cNvPicPr>
          <p:nvPr/>
        </p:nvPicPr>
        <p:blipFill>
          <a:blip r:embed="rId2"/>
          <a:stretch>
            <a:fillRect/>
          </a:stretch>
        </p:blipFill>
        <p:spPr>
          <a:xfrm>
            <a:off x="4880132" y="1241103"/>
            <a:ext cx="4149589" cy="2766392"/>
          </a:xfrm>
          <a:prstGeom prst="rect">
            <a:avLst/>
          </a:prstGeom>
        </p:spPr>
      </p:pic>
    </p:spTree>
    <p:extLst>
      <p:ext uri="{BB962C8B-B14F-4D97-AF65-F5344CB8AC3E}">
        <p14:creationId xmlns:p14="http://schemas.microsoft.com/office/powerpoint/2010/main" val="8462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Greek Mythology – Gods and Goddesses</a:t>
            </a:r>
          </a:p>
        </p:txBody>
      </p:sp>
      <p:sp>
        <p:nvSpPr>
          <p:cNvPr id="3" name="Content Placeholder 2"/>
          <p:cNvSpPr>
            <a:spLocks noGrp="1"/>
          </p:cNvSpPr>
          <p:nvPr>
            <p:ph sz="half" idx="1"/>
          </p:nvPr>
        </p:nvSpPr>
        <p:spPr>
          <a:xfrm>
            <a:off x="1030027" y="1200151"/>
            <a:ext cx="4334093" cy="3799606"/>
          </a:xfrm>
        </p:spPr>
        <p:txBody>
          <a:bodyPr>
            <a:normAutofit fontScale="85000" lnSpcReduction="20000"/>
          </a:bodyPr>
          <a:lstStyle/>
          <a:p>
            <a:r>
              <a:rPr lang="en-US" dirty="0"/>
              <a:t>The gods also had human emotions and could act out </a:t>
            </a:r>
            <a:r>
              <a:rPr lang="en-US"/>
              <a:t>of jealousy</a:t>
            </a:r>
            <a:r>
              <a:rPr lang="en-US" dirty="0"/>
              <a:t>, lust, anger, and mercy</a:t>
            </a:r>
          </a:p>
          <a:p>
            <a:r>
              <a:rPr lang="en-US" dirty="0"/>
              <a:t>Zeus was an unfaithful husband and had numerous affairs with goddesses and humans</a:t>
            </a:r>
          </a:p>
          <a:p>
            <a:r>
              <a:rPr lang="en-US" dirty="0"/>
              <a:t>Many of his sons with human females became the heroes of myth such as Heracles</a:t>
            </a:r>
          </a:p>
        </p:txBody>
      </p:sp>
      <p:pic>
        <p:nvPicPr>
          <p:cNvPr id="4" name="Picture 2" descr="C:\Users\Andrew\Desktop\Greek Myths\769px-Rembrandt_Abduction_of_Europa.jpg"/>
          <p:cNvPicPr>
            <a:picLocks noChangeAspect="1" noChangeArrowheads="1"/>
          </p:cNvPicPr>
          <p:nvPr/>
        </p:nvPicPr>
        <p:blipFill>
          <a:blip r:embed="rId2" cstate="print"/>
          <a:srcRect/>
          <a:stretch>
            <a:fillRect/>
          </a:stretch>
        </p:blipFill>
        <p:spPr bwMode="auto">
          <a:xfrm>
            <a:off x="5364119" y="1679752"/>
            <a:ext cx="3597247" cy="2806695"/>
          </a:xfrm>
          <a:prstGeom prst="rect">
            <a:avLst/>
          </a:prstGeom>
          <a:noFill/>
        </p:spPr>
      </p:pic>
    </p:spTree>
    <p:extLst>
      <p:ext uri="{BB962C8B-B14F-4D97-AF65-F5344CB8AC3E}">
        <p14:creationId xmlns:p14="http://schemas.microsoft.com/office/powerpoint/2010/main" val="66357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0027" y="2445104"/>
            <a:ext cx="7995745" cy="2565502"/>
          </a:xfrm>
        </p:spPr>
        <p:txBody>
          <a:bodyPr>
            <a:normAutofit/>
          </a:bodyPr>
          <a:lstStyle/>
          <a:p>
            <a:pPr marL="0" indent="0">
              <a:buNone/>
            </a:pPr>
            <a:r>
              <a:rPr lang="en-US" sz="1800" i="1" dirty="0"/>
              <a:t>Abduction of Europa </a:t>
            </a:r>
            <a:br>
              <a:rPr lang="en-US" sz="1800" i="1" dirty="0"/>
            </a:br>
            <a:r>
              <a:rPr lang="en-US" sz="1800" i="1" dirty="0"/>
              <a:t>by Rembrandt</a:t>
            </a:r>
          </a:p>
          <a:p>
            <a:pPr marL="0" indent="0">
              <a:buNone/>
            </a:pPr>
            <a:r>
              <a:rPr lang="en-US" sz="1800" dirty="0"/>
              <a:t>Zeus, having become </a:t>
            </a:r>
            <a:br>
              <a:rPr lang="en-US" sz="1800" dirty="0"/>
            </a:br>
            <a:r>
              <a:rPr lang="en-US" sz="1800" dirty="0"/>
              <a:t>enamored of Europa, </a:t>
            </a:r>
            <a:br>
              <a:rPr lang="en-US" sz="1800" dirty="0"/>
            </a:br>
            <a:r>
              <a:rPr lang="en-US" sz="1800" dirty="0"/>
              <a:t>decided to seduce and </a:t>
            </a:r>
            <a:br>
              <a:rPr lang="en-US" sz="1800" dirty="0"/>
            </a:br>
            <a:r>
              <a:rPr lang="en-US" sz="1800" dirty="0"/>
              <a:t>ravish her.  He </a:t>
            </a:r>
            <a:br>
              <a:rPr lang="en-US" sz="1800" dirty="0"/>
            </a:br>
            <a:r>
              <a:rPr lang="en-US" sz="1800" dirty="0"/>
              <a:t>transformed himself into a tame white bull to hide amongst her herd and when she climbed onto his back he ran to the sea with her and swam to the island of Crete.</a:t>
            </a:r>
          </a:p>
        </p:txBody>
      </p:sp>
      <p:pic>
        <p:nvPicPr>
          <p:cNvPr id="4" name="Picture 2" descr="C:\Users\Andrew\Desktop\Greek Myths\769px-Rembrandt_Abduction_of_Europa.jpg"/>
          <p:cNvPicPr>
            <a:picLocks noChangeAspect="1" noChangeArrowheads="1"/>
          </p:cNvPicPr>
          <p:nvPr/>
        </p:nvPicPr>
        <p:blipFill>
          <a:blip r:embed="rId2" cstate="print"/>
          <a:srcRect/>
          <a:stretch>
            <a:fillRect/>
          </a:stretch>
        </p:blipFill>
        <p:spPr bwMode="auto">
          <a:xfrm>
            <a:off x="3355223" y="84096"/>
            <a:ext cx="5216764" cy="4070296"/>
          </a:xfrm>
          <a:prstGeom prst="rect">
            <a:avLst/>
          </a:prstGeom>
          <a:noFill/>
        </p:spPr>
      </p:pic>
      <p:sp>
        <p:nvSpPr>
          <p:cNvPr id="6" name="TextBox 5"/>
          <p:cNvSpPr txBox="1"/>
          <p:nvPr/>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121172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0028" y="1210813"/>
            <a:ext cx="3996301" cy="3799793"/>
          </a:xfrm>
        </p:spPr>
        <p:txBody>
          <a:bodyPr>
            <a:normAutofit fontScale="77500" lnSpcReduction="20000"/>
          </a:bodyPr>
          <a:lstStyle/>
          <a:p>
            <a:r>
              <a:rPr lang="en-US" dirty="0"/>
              <a:t>There were many gods and goddesses but twelve were seen as the most important</a:t>
            </a:r>
          </a:p>
          <a:p>
            <a:r>
              <a:rPr lang="en-US" dirty="0"/>
              <a:t>These twelve were mostly the brothers, sisters, and children of Zeus</a:t>
            </a:r>
          </a:p>
          <a:p>
            <a:r>
              <a:rPr lang="en-US" dirty="0"/>
              <a:t>They were believed to live in a sprawling palace on Mount Olympus</a:t>
            </a:r>
          </a:p>
        </p:txBody>
      </p:sp>
      <p:sp>
        <p:nvSpPr>
          <p:cNvPr id="3" name="Title 2"/>
          <p:cNvSpPr>
            <a:spLocks noGrp="1"/>
          </p:cNvSpPr>
          <p:nvPr>
            <p:ph type="title"/>
          </p:nvPr>
        </p:nvSpPr>
        <p:spPr/>
        <p:txBody>
          <a:bodyPr>
            <a:normAutofit/>
          </a:bodyPr>
          <a:lstStyle/>
          <a:p>
            <a:r>
              <a:rPr lang="en-US" sz="3600" dirty="0"/>
              <a:t>Greek Mythology – Gods and Goddesses</a:t>
            </a:r>
          </a:p>
        </p:txBody>
      </p:sp>
      <p:pic>
        <p:nvPicPr>
          <p:cNvPr id="4" name="Picture 2" descr="C:\Users\Andrew\Desktop\Greek Myths\mount-olympus-hoime-of-the-gods.jpg"/>
          <p:cNvPicPr>
            <a:picLocks noChangeAspect="1" noChangeArrowheads="1"/>
          </p:cNvPicPr>
          <p:nvPr/>
        </p:nvPicPr>
        <p:blipFill>
          <a:blip r:embed="rId2" cstate="print"/>
          <a:srcRect/>
          <a:stretch>
            <a:fillRect/>
          </a:stretch>
        </p:blipFill>
        <p:spPr bwMode="auto">
          <a:xfrm>
            <a:off x="5991227" y="1196752"/>
            <a:ext cx="3073701" cy="1733567"/>
          </a:xfrm>
          <a:prstGeom prst="rect">
            <a:avLst/>
          </a:prstGeom>
          <a:noFill/>
        </p:spPr>
      </p:pic>
      <p:pic>
        <p:nvPicPr>
          <p:cNvPr id="6" name="Picture 5"/>
          <p:cNvPicPr>
            <a:picLocks noChangeAspect="1"/>
          </p:cNvPicPr>
          <p:nvPr/>
        </p:nvPicPr>
        <p:blipFill>
          <a:blip r:embed="rId3"/>
          <a:stretch>
            <a:fillRect/>
          </a:stretch>
        </p:blipFill>
        <p:spPr>
          <a:xfrm>
            <a:off x="5026329" y="3017288"/>
            <a:ext cx="3012203" cy="2000963"/>
          </a:xfrm>
          <a:prstGeom prst="rect">
            <a:avLst/>
          </a:prstGeom>
        </p:spPr>
      </p:pic>
    </p:spTree>
    <p:extLst>
      <p:ext uri="{BB962C8B-B14F-4D97-AF65-F5344CB8AC3E}">
        <p14:creationId xmlns:p14="http://schemas.microsoft.com/office/powerpoint/2010/main" val="178088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par>
                                <p:cTn id="21" presetID="10" presetClass="entr" presetSubtype="0" fill="hold" nodeType="withEffect">
                                  <p:stCondLst>
                                    <p:cond delay="2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Greek Mythology – Gods and Goddesses</a:t>
            </a:r>
            <a:endParaRPr lang="en-US" dirty="0"/>
          </a:p>
        </p:txBody>
      </p:sp>
      <p:sp>
        <p:nvSpPr>
          <p:cNvPr id="3" name="Content Placeholder 2"/>
          <p:cNvSpPr>
            <a:spLocks noGrp="1"/>
          </p:cNvSpPr>
          <p:nvPr>
            <p:ph sz="half" idx="11"/>
          </p:nvPr>
        </p:nvSpPr>
        <p:spPr>
          <a:xfrm>
            <a:off x="1030027" y="1631157"/>
            <a:ext cx="4388139" cy="3368600"/>
          </a:xfrm>
        </p:spPr>
        <p:txBody>
          <a:bodyPr>
            <a:normAutofit fontScale="85000" lnSpcReduction="10000"/>
          </a:bodyPr>
          <a:lstStyle/>
          <a:p>
            <a:r>
              <a:rPr lang="en-US" dirty="0"/>
              <a:t>King of the gods</a:t>
            </a:r>
          </a:p>
          <a:p>
            <a:r>
              <a:rPr lang="en-US" dirty="0"/>
              <a:t>God of the sky and thunder</a:t>
            </a:r>
          </a:p>
          <a:p>
            <a:r>
              <a:rPr lang="en-US" dirty="0"/>
              <a:t>Led the gods to victory against his father Cronus and the titans</a:t>
            </a:r>
          </a:p>
          <a:p>
            <a:r>
              <a:rPr lang="en-US" dirty="0"/>
              <a:t>Known for his insatiable lust, seducing many mortal women and goddesses causing many problems for mortals</a:t>
            </a:r>
          </a:p>
        </p:txBody>
      </p:sp>
      <p:sp>
        <p:nvSpPr>
          <p:cNvPr id="4" name="Text Placeholder 3"/>
          <p:cNvSpPr>
            <a:spLocks noGrp="1"/>
          </p:cNvSpPr>
          <p:nvPr>
            <p:ph type="body" idx="1"/>
          </p:nvPr>
        </p:nvSpPr>
        <p:spPr/>
        <p:txBody>
          <a:bodyPr>
            <a:noAutofit/>
          </a:bodyPr>
          <a:lstStyle/>
          <a:p>
            <a:r>
              <a:rPr lang="en-US" sz="3000" dirty="0"/>
              <a:t>Zeus</a:t>
            </a:r>
          </a:p>
        </p:txBody>
      </p:sp>
      <p:pic>
        <p:nvPicPr>
          <p:cNvPr id="7" name="Picture 6"/>
          <p:cNvPicPr>
            <a:picLocks noChangeAspect="1"/>
          </p:cNvPicPr>
          <p:nvPr/>
        </p:nvPicPr>
        <p:blipFill>
          <a:blip r:embed="rId2"/>
          <a:stretch>
            <a:fillRect/>
          </a:stretch>
        </p:blipFill>
        <p:spPr>
          <a:xfrm>
            <a:off x="6468265" y="1631157"/>
            <a:ext cx="2577790" cy="3224725"/>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2699" b="99850" l="6563" r="96875">
                        <a14:foregroundMark x1="80000" y1="37481" x2="86875" y2="44978"/>
                        <a14:foregroundMark x1="19688" y1="5547" x2="14375" y2="15742"/>
                        <a14:foregroundMark x1="84688" y1="48726" x2="78438" y2="83058"/>
                        <a14:foregroundMark x1="78125" y1="97751" x2="78125" y2="97751"/>
                        <a14:foregroundMark x1="33750" y1="98801" x2="75625" y2="99100"/>
                        <a14:foregroundMark x1="87188" y1="98351" x2="87188" y2="98351"/>
                        <a14:foregroundMark x1="89688" y1="98501" x2="89688" y2="98501"/>
                        <a14:foregroundMark x1="84688" y1="97901" x2="84688" y2="97901"/>
                        <a14:foregroundMark x1="39375" y1="45277" x2="35625" y2="49175"/>
                        <a14:foregroundMark x1="66250" y1="25487" x2="66250" y2="25487"/>
                        <a14:foregroundMark x1="43438" y1="24438" x2="43438" y2="24438"/>
                        <a14:foregroundMark x1="43438" y1="23688" x2="43438" y2="23688"/>
                        <a14:foregroundMark x1="68125" y1="23088" x2="68125" y2="23088"/>
                        <a14:backgroundMark x1="46563" y1="18741" x2="46563" y2="18741"/>
                        <a14:backgroundMark x1="92188" y1="77661" x2="91563" y2="93253"/>
                      </a14:backgroundRemoval>
                    </a14:imgEffect>
                  </a14:imgLayer>
                </a14:imgProps>
              </a:ext>
            </a:extLst>
          </a:blip>
          <a:stretch>
            <a:fillRect/>
          </a:stretch>
        </p:blipFill>
        <p:spPr>
          <a:xfrm>
            <a:off x="4682185" y="1058143"/>
            <a:ext cx="1891030" cy="3941614"/>
          </a:xfrm>
          <a:prstGeom prst="rect">
            <a:avLst/>
          </a:prstGeom>
        </p:spPr>
      </p:pic>
    </p:spTree>
    <p:extLst>
      <p:ext uri="{BB962C8B-B14F-4D97-AF65-F5344CB8AC3E}">
        <p14:creationId xmlns:p14="http://schemas.microsoft.com/office/powerpoint/2010/main" val="404415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Greek Mythology – Gods and Goddesses</a:t>
            </a:r>
            <a:endParaRPr lang="en-US" dirty="0"/>
          </a:p>
        </p:txBody>
      </p:sp>
      <p:sp>
        <p:nvSpPr>
          <p:cNvPr id="3" name="Content Placeholder 2"/>
          <p:cNvSpPr>
            <a:spLocks noGrp="1"/>
          </p:cNvSpPr>
          <p:nvPr>
            <p:ph sz="half" idx="11"/>
          </p:nvPr>
        </p:nvSpPr>
        <p:spPr/>
        <p:txBody>
          <a:bodyPr>
            <a:normAutofit/>
          </a:bodyPr>
          <a:lstStyle/>
          <a:p>
            <a:r>
              <a:rPr lang="en-US" dirty="0"/>
              <a:t>Queen of the gods</a:t>
            </a:r>
          </a:p>
          <a:p>
            <a:r>
              <a:rPr lang="en-US" dirty="0"/>
              <a:t>Goddess of marriage and of women</a:t>
            </a:r>
          </a:p>
          <a:p>
            <a:r>
              <a:rPr lang="en-US" dirty="0"/>
              <a:t>Wife and sister of Zeus</a:t>
            </a:r>
          </a:p>
          <a:p>
            <a:r>
              <a:rPr lang="en-US" dirty="0"/>
              <a:t>Jealous and vengeful against Zeus’ many lovers and offspring</a:t>
            </a:r>
          </a:p>
          <a:p>
            <a:endParaRPr lang="en-US" dirty="0"/>
          </a:p>
          <a:p>
            <a:pPr marL="0" indent="0">
              <a:buNone/>
            </a:pPr>
            <a:endParaRPr lang="en-US" dirty="0"/>
          </a:p>
        </p:txBody>
      </p:sp>
      <p:sp>
        <p:nvSpPr>
          <p:cNvPr id="4" name="Text Placeholder 3"/>
          <p:cNvSpPr>
            <a:spLocks noGrp="1"/>
          </p:cNvSpPr>
          <p:nvPr>
            <p:ph type="body" idx="1"/>
          </p:nvPr>
        </p:nvSpPr>
        <p:spPr/>
        <p:txBody>
          <a:bodyPr>
            <a:noAutofit/>
          </a:bodyPr>
          <a:lstStyle/>
          <a:p>
            <a:r>
              <a:rPr lang="en-US" sz="3000" dirty="0"/>
              <a:t>Hera</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3433" b="100000" l="4375" r="95000">
                        <a14:foregroundMark x1="11875" y1="27687" x2="34375" y2="27687"/>
                        <a14:foregroundMark x1="23125" y1="6269" x2="16500" y2="17239"/>
                        <a14:foregroundMark x1="35250" y1="43806" x2="35250" y2="43806"/>
                        <a14:foregroundMark x1="61750" y1="18657" x2="64125" y2="22612"/>
                        <a14:foregroundMark x1="70000" y1="29478" x2="73625" y2="35746"/>
                        <a14:foregroundMark x1="86625" y1="37687" x2="86625" y2="37687"/>
                        <a14:foregroundMark x1="60750" y1="12015" x2="61875" y2="17164"/>
                        <a14:foregroundMark x1="66250" y1="25821" x2="66250" y2="25821"/>
                        <a14:foregroundMark x1="62250" y1="15448" x2="62250" y2="15448"/>
                        <a14:foregroundMark x1="22750" y1="5149" x2="22750" y2="5149"/>
                        <a14:foregroundMark x1="69000" y1="28582" x2="65500" y2="24552"/>
                        <a14:foregroundMark x1="71625" y1="30000" x2="68500" y2="26791"/>
                        <a14:foregroundMark x1="65875" y1="23806" x2="65875" y2="23806"/>
                        <a14:foregroundMark x1="64875" y1="22388" x2="64875" y2="22388"/>
                        <a14:foregroundMark x1="65500" y1="22836" x2="65500" y2="22836"/>
                        <a14:foregroundMark x1="32250" y1="56940" x2="32625" y2="57313"/>
                        <a14:foregroundMark x1="34750" y1="60149" x2="35000" y2="63507"/>
                        <a14:foregroundMark x1="80500" y1="85149" x2="82250" y2="91642"/>
                        <a14:foregroundMark x1="88375" y1="96567" x2="89250" y2="96940"/>
                        <a14:foregroundMark x1="82875" y1="92687" x2="83375" y2="94030"/>
                        <a14:foregroundMark x1="32125" y1="99478" x2="34375" y2="72910"/>
                        <a14:foregroundMark x1="79125" y1="79104" x2="81000" y2="84851"/>
                        <a14:foregroundMark x1="78125" y1="77015" x2="78125" y2="77015"/>
                        <a14:foregroundMark x1="78500" y1="76269" x2="78500" y2="76269"/>
                        <a14:foregroundMark x1="78625" y1="75821" x2="78625" y2="75821"/>
                        <a14:foregroundMark x1="34625" y1="64179" x2="34500" y2="71791"/>
                        <a14:foregroundMark x1="35000" y1="45075" x2="35000" y2="45075"/>
                        <a14:foregroundMark x1="85125" y1="37537" x2="85125" y2="37537"/>
                      </a14:backgroundRemoval>
                    </a14:imgEffect>
                  </a14:imgLayer>
                </a14:imgProps>
              </a:ext>
            </a:extLst>
          </a:blip>
          <a:stretch>
            <a:fillRect/>
          </a:stretch>
        </p:blipFill>
        <p:spPr>
          <a:xfrm>
            <a:off x="4206552" y="1063229"/>
            <a:ext cx="2170510" cy="3635605"/>
          </a:xfrm>
          <a:prstGeom prst="rect">
            <a:avLst/>
          </a:prstGeom>
        </p:spPr>
      </p:pic>
      <p:pic>
        <p:nvPicPr>
          <p:cNvPr id="6" name="Picture 5"/>
          <p:cNvPicPr>
            <a:picLocks noChangeAspect="1"/>
          </p:cNvPicPr>
          <p:nvPr/>
        </p:nvPicPr>
        <p:blipFill>
          <a:blip r:embed="rId4"/>
          <a:stretch>
            <a:fillRect/>
          </a:stretch>
        </p:blipFill>
        <p:spPr>
          <a:xfrm>
            <a:off x="6230471" y="1447777"/>
            <a:ext cx="2766873" cy="3461261"/>
          </a:xfrm>
          <a:prstGeom prst="rect">
            <a:avLst/>
          </a:prstGeom>
        </p:spPr>
      </p:pic>
    </p:spTree>
    <p:extLst>
      <p:ext uri="{BB962C8B-B14F-4D97-AF65-F5344CB8AC3E}">
        <p14:creationId xmlns:p14="http://schemas.microsoft.com/office/powerpoint/2010/main" val="271125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lgn="ctr">
              <a:buNone/>
            </a:pPr>
            <a:r>
              <a:rPr lang="en-US" i="1" dirty="0"/>
              <a:t>Sing, O goddess, the anger of Achilles son of Peleus, that brought countless ills upon the Achaeans.  Many a brave soul did it send hurrying down to Hades, and many a hero did it yield a prey to dogs and vultures, for so were the counsels of Jove fulfilled from the day on which the son of Atreus, king of men, and great Achilles, first fell out with one another.</a:t>
            </a:r>
          </a:p>
        </p:txBody>
      </p:sp>
      <p:sp>
        <p:nvSpPr>
          <p:cNvPr id="3" name="Title 2"/>
          <p:cNvSpPr>
            <a:spLocks noGrp="1"/>
          </p:cNvSpPr>
          <p:nvPr>
            <p:ph type="title"/>
          </p:nvPr>
        </p:nvSpPr>
        <p:spPr/>
        <p:txBody>
          <a:bodyPr/>
          <a:lstStyle/>
          <a:p>
            <a:r>
              <a:rPr lang="en-US" dirty="0"/>
              <a:t>Greek Mythology </a:t>
            </a:r>
          </a:p>
        </p:txBody>
      </p:sp>
    </p:spTree>
    <p:extLst>
      <p:ext uri="{BB962C8B-B14F-4D97-AF65-F5344CB8AC3E}">
        <p14:creationId xmlns:p14="http://schemas.microsoft.com/office/powerpoint/2010/main" val="3990571061"/>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Greek Mythology – Gods and Goddesses</a:t>
            </a:r>
            <a:endParaRPr lang="en-US" dirty="0"/>
          </a:p>
        </p:txBody>
      </p:sp>
      <p:sp>
        <p:nvSpPr>
          <p:cNvPr id="3" name="Content Placeholder 2"/>
          <p:cNvSpPr>
            <a:spLocks noGrp="1"/>
          </p:cNvSpPr>
          <p:nvPr>
            <p:ph sz="half" idx="11"/>
          </p:nvPr>
        </p:nvSpPr>
        <p:spPr/>
        <p:txBody>
          <a:bodyPr>
            <a:normAutofit fontScale="92500" lnSpcReduction="20000"/>
          </a:bodyPr>
          <a:lstStyle/>
          <a:p>
            <a:r>
              <a:rPr lang="en-US" dirty="0"/>
              <a:t>God of the sea and horses</a:t>
            </a:r>
          </a:p>
          <a:p>
            <a:r>
              <a:rPr lang="en-US" dirty="0"/>
              <a:t>Brother of Zeus</a:t>
            </a:r>
          </a:p>
          <a:p>
            <a:r>
              <a:rPr lang="en-US" dirty="0"/>
              <a:t>Known for his temper and feared as the bringer of earthquakes</a:t>
            </a:r>
          </a:p>
          <a:p>
            <a:r>
              <a:rPr lang="en-US" dirty="0"/>
              <a:t>A very important god to the Greeks as sailing was critical to their society</a:t>
            </a:r>
          </a:p>
        </p:txBody>
      </p:sp>
      <p:sp>
        <p:nvSpPr>
          <p:cNvPr id="4" name="Text Placeholder 3"/>
          <p:cNvSpPr>
            <a:spLocks noGrp="1"/>
          </p:cNvSpPr>
          <p:nvPr>
            <p:ph type="body" idx="1"/>
          </p:nvPr>
        </p:nvSpPr>
        <p:spPr/>
        <p:txBody>
          <a:bodyPr>
            <a:noAutofit/>
          </a:bodyPr>
          <a:lstStyle/>
          <a:p>
            <a:r>
              <a:rPr lang="en-US" sz="3000" dirty="0"/>
              <a:t>Poseidon</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909" b="99495" l="19785" r="83311">
                        <a14:foregroundMark x1="42261" y1="94949" x2="40242" y2="95354"/>
                        <a14:foregroundMark x1="38493" y1="95253" x2="38493" y2="95253"/>
                        <a14:foregroundMark x1="69583" y1="97172" x2="68910" y2="98485"/>
                        <a14:backgroundMark x1="47914" y1="96768" x2="63526" y2="97475"/>
                        <a14:backgroundMark x1="43069" y1="96970" x2="49260" y2="95354"/>
                        <a14:backgroundMark x1="39569" y1="91616" x2="37685" y2="94444"/>
                      </a14:backgroundRemoval>
                    </a14:imgEffect>
                  </a14:imgLayer>
                </a14:imgProps>
              </a:ext>
            </a:extLst>
          </a:blip>
          <a:srcRect l="18689" r="9117"/>
          <a:stretch/>
        </p:blipFill>
        <p:spPr>
          <a:xfrm>
            <a:off x="4548365" y="1151334"/>
            <a:ext cx="1946970" cy="3593385"/>
          </a:xfrm>
          <a:prstGeom prst="rect">
            <a:avLst/>
          </a:prstGeom>
        </p:spPr>
      </p:pic>
      <p:pic>
        <p:nvPicPr>
          <p:cNvPr id="6" name="Picture 5"/>
          <p:cNvPicPr>
            <a:picLocks noChangeAspect="1"/>
          </p:cNvPicPr>
          <p:nvPr/>
        </p:nvPicPr>
        <p:blipFill>
          <a:blip r:embed="rId4"/>
          <a:stretch>
            <a:fillRect/>
          </a:stretch>
        </p:blipFill>
        <p:spPr>
          <a:xfrm>
            <a:off x="6369517" y="1479176"/>
            <a:ext cx="2655316" cy="3380441"/>
          </a:xfrm>
          <a:prstGeom prst="rect">
            <a:avLst/>
          </a:prstGeom>
        </p:spPr>
      </p:pic>
    </p:spTree>
    <p:extLst>
      <p:ext uri="{BB962C8B-B14F-4D97-AF65-F5344CB8AC3E}">
        <p14:creationId xmlns:p14="http://schemas.microsoft.com/office/powerpoint/2010/main" val="111373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Greek Mythology – Gods and Goddesses</a:t>
            </a:r>
            <a:endParaRPr lang="en-US" dirty="0"/>
          </a:p>
        </p:txBody>
      </p:sp>
      <p:sp>
        <p:nvSpPr>
          <p:cNvPr id="3" name="Content Placeholder 2"/>
          <p:cNvSpPr>
            <a:spLocks noGrp="1"/>
          </p:cNvSpPr>
          <p:nvPr>
            <p:ph sz="half" idx="11"/>
          </p:nvPr>
        </p:nvSpPr>
        <p:spPr>
          <a:xfrm>
            <a:off x="1030027" y="1631157"/>
            <a:ext cx="3572453" cy="3368600"/>
          </a:xfrm>
        </p:spPr>
        <p:txBody>
          <a:bodyPr>
            <a:normAutofit lnSpcReduction="10000"/>
          </a:bodyPr>
          <a:lstStyle/>
          <a:p>
            <a:r>
              <a:rPr lang="en-US" dirty="0"/>
              <a:t>God of the sun, truth, music, poetry, dance, and healing</a:t>
            </a:r>
          </a:p>
          <a:p>
            <a:r>
              <a:rPr lang="en-US" dirty="0"/>
              <a:t>Son of Zeus</a:t>
            </a:r>
          </a:p>
          <a:p>
            <a:r>
              <a:rPr lang="en-US" dirty="0"/>
              <a:t>A complicated god he was also one of the most beloved by the Greeks</a:t>
            </a:r>
          </a:p>
        </p:txBody>
      </p:sp>
      <p:sp>
        <p:nvSpPr>
          <p:cNvPr id="4" name="Text Placeholder 3"/>
          <p:cNvSpPr>
            <a:spLocks noGrp="1"/>
          </p:cNvSpPr>
          <p:nvPr>
            <p:ph type="body" idx="1"/>
          </p:nvPr>
        </p:nvSpPr>
        <p:spPr/>
        <p:txBody>
          <a:bodyPr>
            <a:noAutofit/>
          </a:bodyPr>
          <a:lstStyle/>
          <a:p>
            <a:r>
              <a:rPr lang="en-US" sz="3000" dirty="0"/>
              <a:t>Apollo</a:t>
            </a:r>
          </a:p>
        </p:txBody>
      </p:sp>
      <p:pic>
        <p:nvPicPr>
          <p:cNvPr id="7" name="Picture 6"/>
          <p:cNvPicPr>
            <a:picLocks noChangeAspect="1"/>
          </p:cNvPicPr>
          <p:nvPr/>
        </p:nvPicPr>
        <p:blipFill>
          <a:blip r:embed="rId2"/>
          <a:stretch>
            <a:fillRect/>
          </a:stretch>
        </p:blipFill>
        <p:spPr>
          <a:xfrm>
            <a:off x="6332884" y="1631157"/>
            <a:ext cx="2587360" cy="3236698"/>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5924" b="80522" l="21787" r="96865">
                        <a14:foregroundMark x1="25862" y1="48193" x2="25705" y2="49799"/>
                        <a14:foregroundMark x1="25862" y1="53614" x2="25862" y2="56827"/>
                        <a14:foregroundMark x1="25078" y1="51406" x2="25078" y2="51406"/>
                        <a14:foregroundMark x1="43887" y1="79217" x2="46238" y2="79016"/>
                        <a14:foregroundMark x1="29154" y1="79317" x2="38401" y2="79116"/>
                        <a14:foregroundMark x1="47335" y1="78916" x2="47335" y2="78916"/>
                        <a14:foregroundMark x1="40596" y1="78916" x2="40596" y2="78916"/>
                        <a14:foregroundMark x1="33072" y1="16265" x2="33386" y2="18675"/>
                        <a14:foregroundMark x1="46395" y1="9036" x2="43730" y2="10040"/>
                        <a14:foregroundMark x1="48276" y1="9337" x2="48276" y2="10241"/>
                        <a14:foregroundMark x1="37931" y1="16466" x2="37931" y2="16466"/>
                        <a14:foregroundMark x1="80251" y1="25502" x2="80251" y2="25502"/>
                        <a14:foregroundMark x1="76489" y1="25402" x2="76489" y2="25402"/>
                        <a14:backgroundMark x1="33229" y1="33434" x2="33542" y2="44779"/>
                        <a14:backgroundMark x1="62696" y1="29016" x2="66928" y2="29920"/>
                        <a14:backgroundMark x1="37147" y1="55422" x2="36834" y2="61446"/>
                        <a14:backgroundMark x1="46082" y1="57329" x2="45141" y2="59337"/>
                        <a14:backgroundMark x1="44201" y1="61345" x2="44201" y2="61345"/>
                        <a14:backgroundMark x1="45925" y1="55020" x2="45925" y2="55020"/>
                        <a14:backgroundMark x1="37147" y1="68373" x2="37618" y2="71888"/>
                        <a14:backgroundMark x1="37774" y1="76606" x2="38715" y2="79116"/>
                        <a14:backgroundMark x1="34483" y1="79920" x2="64107" y2="79819"/>
                      </a14:backgroundRemoval>
                    </a14:imgEffect>
                  </a14:imgLayer>
                </a14:imgProps>
              </a:ext>
            </a:extLst>
          </a:blip>
          <a:srcRect l="19273" t="4005" r="3634" b="19066"/>
          <a:stretch/>
        </p:blipFill>
        <p:spPr>
          <a:xfrm>
            <a:off x="4291784" y="1151335"/>
            <a:ext cx="2312216" cy="3601959"/>
          </a:xfrm>
          <a:prstGeom prst="rect">
            <a:avLst/>
          </a:prstGeom>
        </p:spPr>
      </p:pic>
    </p:spTree>
    <p:extLst>
      <p:ext uri="{BB962C8B-B14F-4D97-AF65-F5344CB8AC3E}">
        <p14:creationId xmlns:p14="http://schemas.microsoft.com/office/powerpoint/2010/main" val="174476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Greek Mythology – Gods and Goddesses</a:t>
            </a:r>
            <a:endParaRPr lang="en-US" dirty="0"/>
          </a:p>
        </p:txBody>
      </p:sp>
      <p:sp>
        <p:nvSpPr>
          <p:cNvPr id="3" name="Content Placeholder 2"/>
          <p:cNvSpPr>
            <a:spLocks noGrp="1"/>
          </p:cNvSpPr>
          <p:nvPr>
            <p:ph sz="half" idx="11"/>
          </p:nvPr>
        </p:nvSpPr>
        <p:spPr>
          <a:xfrm>
            <a:off x="1030029" y="1631157"/>
            <a:ext cx="3518052" cy="3368600"/>
          </a:xfrm>
        </p:spPr>
        <p:txBody>
          <a:bodyPr>
            <a:normAutofit fontScale="85000" lnSpcReduction="20000"/>
          </a:bodyPr>
          <a:lstStyle/>
          <a:p>
            <a:r>
              <a:rPr lang="en-US" dirty="0"/>
              <a:t>Goddess of the hunt, archery, nature, chastity, and childbirth</a:t>
            </a:r>
          </a:p>
          <a:p>
            <a:r>
              <a:rPr lang="en-US" dirty="0"/>
              <a:t>Twin sister of Apollo and daughter of Zeus</a:t>
            </a:r>
          </a:p>
          <a:p>
            <a:r>
              <a:rPr lang="en-US" dirty="0"/>
              <a:t>Greatly revered by the Greeks</a:t>
            </a:r>
          </a:p>
          <a:p>
            <a:r>
              <a:rPr lang="en-US" dirty="0"/>
              <a:t>May have existed in pre-Greek times as a deity </a:t>
            </a:r>
          </a:p>
          <a:p>
            <a:endParaRPr lang="en-US" dirty="0"/>
          </a:p>
        </p:txBody>
      </p:sp>
      <p:sp>
        <p:nvSpPr>
          <p:cNvPr id="4" name="Text Placeholder 3"/>
          <p:cNvSpPr>
            <a:spLocks noGrp="1"/>
          </p:cNvSpPr>
          <p:nvPr>
            <p:ph type="body" idx="1"/>
          </p:nvPr>
        </p:nvSpPr>
        <p:spPr/>
        <p:txBody>
          <a:bodyPr>
            <a:noAutofit/>
          </a:bodyPr>
          <a:lstStyle/>
          <a:p>
            <a:r>
              <a:rPr lang="en-US" sz="3000" dirty="0"/>
              <a:t>Artemis</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543" b="97994" l="1008" r="96474">
                        <a14:foregroundMark x1="88665" y1="51698" x2="88665" y2="51698"/>
                        <a14:foregroundMark x1="79093" y1="42284" x2="79093" y2="42284"/>
                        <a14:foregroundMark x1="87909" y1="43827" x2="87657" y2="45216"/>
                        <a14:foregroundMark x1="87154" y1="54938" x2="87154" y2="54938"/>
                        <a14:foregroundMark x1="24937" y1="93056" x2="24937" y2="94753"/>
                        <a14:foregroundMark x1="8816" y1="93519" x2="8816" y2="94444"/>
                        <a14:backgroundMark x1="64987" y1="92438" x2="85894" y2="92593"/>
                        <a14:backgroundMark x1="30730" y1="91975" x2="30730" y2="94753"/>
                        <a14:backgroundMark x1="20655" y1="92130" x2="20655" y2="95216"/>
                        <a14:backgroundMark x1="74307" y1="46605" x2="75567" y2="47840"/>
                        <a14:backgroundMark x1="72292" y1="45525" x2="72292" y2="45525"/>
                        <a14:backgroundMark x1="16625" y1="94907" x2="18640" y2="94290"/>
                        <a14:backgroundMark x1="35768" y1="94136" x2="37028" y2="94136"/>
                        <a14:backgroundMark x1="37783" y1="94290" x2="37783" y2="94599"/>
                        <a14:backgroundMark x1="7053" y1="92284" x2="7053" y2="96451"/>
                      </a14:backgroundRemoval>
                    </a14:imgEffect>
                  </a14:imgLayer>
                </a14:imgProps>
              </a:ext>
            </a:extLst>
          </a:blip>
          <a:stretch>
            <a:fillRect/>
          </a:stretch>
        </p:blipFill>
        <p:spPr>
          <a:xfrm>
            <a:off x="4189491" y="1357110"/>
            <a:ext cx="2231683" cy="3642647"/>
          </a:xfrm>
          <a:prstGeom prst="rect">
            <a:avLst/>
          </a:prstGeom>
        </p:spPr>
      </p:pic>
      <p:pic>
        <p:nvPicPr>
          <p:cNvPr id="7" name="Picture 6"/>
          <p:cNvPicPr>
            <a:picLocks noChangeAspect="1"/>
          </p:cNvPicPr>
          <p:nvPr/>
        </p:nvPicPr>
        <p:blipFill>
          <a:blip r:embed="rId4"/>
          <a:stretch>
            <a:fillRect/>
          </a:stretch>
        </p:blipFill>
        <p:spPr>
          <a:xfrm>
            <a:off x="6426199" y="1631157"/>
            <a:ext cx="2598633" cy="3238296"/>
          </a:xfrm>
          <a:prstGeom prst="rect">
            <a:avLst/>
          </a:prstGeom>
        </p:spPr>
      </p:pic>
    </p:spTree>
    <p:extLst>
      <p:ext uri="{BB962C8B-B14F-4D97-AF65-F5344CB8AC3E}">
        <p14:creationId xmlns:p14="http://schemas.microsoft.com/office/powerpoint/2010/main" val="302960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Greek Mythology – Gods and Goddesses</a:t>
            </a:r>
            <a:endParaRPr lang="en-US" dirty="0"/>
          </a:p>
        </p:txBody>
      </p:sp>
      <p:sp>
        <p:nvSpPr>
          <p:cNvPr id="3" name="Content Placeholder 2"/>
          <p:cNvSpPr>
            <a:spLocks noGrp="1"/>
          </p:cNvSpPr>
          <p:nvPr>
            <p:ph sz="half" idx="11"/>
          </p:nvPr>
        </p:nvSpPr>
        <p:spPr/>
        <p:txBody>
          <a:bodyPr>
            <a:normAutofit fontScale="92500" lnSpcReduction="20000"/>
          </a:bodyPr>
          <a:lstStyle/>
          <a:p>
            <a:r>
              <a:rPr lang="en-US" dirty="0"/>
              <a:t>Goddess of wisdom, war, civilization, law </a:t>
            </a:r>
            <a:br>
              <a:rPr lang="en-US" dirty="0"/>
            </a:br>
            <a:r>
              <a:rPr lang="en-US" dirty="0"/>
              <a:t>and justice, and more</a:t>
            </a:r>
          </a:p>
          <a:p>
            <a:r>
              <a:rPr lang="en-US" dirty="0"/>
              <a:t>Favorite daughter of Zeus, born fully armed from his forehead</a:t>
            </a:r>
          </a:p>
          <a:p>
            <a:r>
              <a:rPr lang="en-US" dirty="0"/>
              <a:t>Companion of heroes</a:t>
            </a:r>
          </a:p>
          <a:p>
            <a:r>
              <a:rPr lang="en-US" dirty="0"/>
              <a:t>Athens was named in her honor</a:t>
            </a:r>
          </a:p>
        </p:txBody>
      </p:sp>
      <p:sp>
        <p:nvSpPr>
          <p:cNvPr id="4" name="Text Placeholder 3"/>
          <p:cNvSpPr>
            <a:spLocks noGrp="1"/>
          </p:cNvSpPr>
          <p:nvPr>
            <p:ph type="body" idx="1"/>
          </p:nvPr>
        </p:nvSpPr>
        <p:spPr/>
        <p:txBody>
          <a:bodyPr>
            <a:noAutofit/>
          </a:bodyPr>
          <a:lstStyle/>
          <a:p>
            <a:r>
              <a:rPr lang="en-US" sz="3000" dirty="0"/>
              <a:t>Athena</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3750" b="96875" l="4375" r="97500">
                        <a14:foregroundMark x1="92500" y1="53281" x2="93125" y2="53594"/>
                        <a14:foregroundMark x1="90625" y1="55313" x2="90938" y2="58438"/>
                        <a14:foregroundMark x1="31250" y1="64219" x2="32188" y2="71719"/>
                        <a14:foregroundMark x1="78750" y1="60000" x2="78750" y2="60000"/>
                        <a14:foregroundMark x1="58125" y1="13594" x2="58750" y2="14844"/>
                        <a14:backgroundMark x1="68750" y1="46094" x2="70625" y2="78281"/>
                        <a14:backgroundMark x1="95938" y1="58125" x2="95000" y2="12031"/>
                        <a14:backgroundMark x1="78750" y1="40000" x2="78750" y2="7656"/>
                        <a14:backgroundMark x1="60625" y1="20000" x2="62500" y2="12031"/>
                        <a14:backgroundMark x1="80625" y1="43438" x2="80625" y2="43438"/>
                        <a14:backgroundMark x1="22813" y1="33125" x2="22188" y2="39375"/>
                      </a14:backgroundRemoval>
                    </a14:imgEffect>
                  </a14:imgLayer>
                </a14:imgProps>
              </a:ext>
            </a:extLst>
          </a:blip>
          <a:stretch>
            <a:fillRect/>
          </a:stretch>
        </p:blipFill>
        <p:spPr>
          <a:xfrm>
            <a:off x="4279247" y="992931"/>
            <a:ext cx="2003413" cy="4006826"/>
          </a:xfrm>
          <a:prstGeom prst="rect">
            <a:avLst/>
          </a:prstGeom>
        </p:spPr>
      </p:pic>
      <p:pic>
        <p:nvPicPr>
          <p:cNvPr id="6" name="Picture 5"/>
          <p:cNvPicPr>
            <a:picLocks noChangeAspect="1"/>
          </p:cNvPicPr>
          <p:nvPr/>
        </p:nvPicPr>
        <p:blipFill>
          <a:blip r:embed="rId4"/>
          <a:stretch>
            <a:fillRect/>
          </a:stretch>
        </p:blipFill>
        <p:spPr>
          <a:xfrm>
            <a:off x="6196352" y="1329765"/>
            <a:ext cx="2796639" cy="3546422"/>
          </a:xfrm>
          <a:prstGeom prst="rect">
            <a:avLst/>
          </a:prstGeom>
        </p:spPr>
      </p:pic>
    </p:spTree>
    <p:extLst>
      <p:ext uri="{BB962C8B-B14F-4D97-AF65-F5344CB8AC3E}">
        <p14:creationId xmlns:p14="http://schemas.microsoft.com/office/powerpoint/2010/main" val="206241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Greek Mythology – Gods and Goddesses</a:t>
            </a:r>
            <a:endParaRPr lang="en-US" dirty="0"/>
          </a:p>
        </p:txBody>
      </p:sp>
      <p:sp>
        <p:nvSpPr>
          <p:cNvPr id="3" name="Content Placeholder 2"/>
          <p:cNvSpPr>
            <a:spLocks noGrp="1"/>
          </p:cNvSpPr>
          <p:nvPr>
            <p:ph sz="half" idx="11"/>
          </p:nvPr>
        </p:nvSpPr>
        <p:spPr/>
        <p:txBody>
          <a:bodyPr>
            <a:normAutofit fontScale="85000" lnSpcReduction="20000"/>
          </a:bodyPr>
          <a:lstStyle/>
          <a:p>
            <a:r>
              <a:rPr lang="en-US" dirty="0"/>
              <a:t>God of war and destruction</a:t>
            </a:r>
          </a:p>
          <a:p>
            <a:r>
              <a:rPr lang="en-US" dirty="0"/>
              <a:t>Son of Zeus and Hera</a:t>
            </a:r>
          </a:p>
          <a:p>
            <a:r>
              <a:rPr lang="en-US" dirty="0"/>
              <a:t>Represented the violent, brutal aspects of war</a:t>
            </a:r>
          </a:p>
          <a:p>
            <a:r>
              <a:rPr lang="en-US" dirty="0"/>
              <a:t>The Greeks did not love him but respected his strength</a:t>
            </a:r>
          </a:p>
          <a:p>
            <a:r>
              <a:rPr lang="en-US" dirty="0"/>
              <a:t>His sons were </a:t>
            </a:r>
            <a:r>
              <a:rPr lang="en-US" i="1" dirty="0"/>
              <a:t>Fear</a:t>
            </a:r>
            <a:r>
              <a:rPr lang="en-US" dirty="0"/>
              <a:t> and </a:t>
            </a:r>
            <a:r>
              <a:rPr lang="en-US" i="1" dirty="0"/>
              <a:t>Terror</a:t>
            </a:r>
            <a:endParaRPr lang="en-US" dirty="0"/>
          </a:p>
        </p:txBody>
      </p:sp>
      <p:sp>
        <p:nvSpPr>
          <p:cNvPr id="4" name="Text Placeholder 3"/>
          <p:cNvSpPr>
            <a:spLocks noGrp="1"/>
          </p:cNvSpPr>
          <p:nvPr>
            <p:ph type="body" idx="1"/>
          </p:nvPr>
        </p:nvSpPr>
        <p:spPr/>
        <p:txBody>
          <a:bodyPr>
            <a:noAutofit/>
          </a:bodyPr>
          <a:lstStyle/>
          <a:p>
            <a:r>
              <a:rPr lang="en-US" sz="3000" dirty="0"/>
              <a:t>Ares</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4375" b="99375" l="10000" r="92188"/>
                    </a14:imgEffect>
                  </a14:imgLayer>
                </a14:imgProps>
              </a:ext>
            </a:extLst>
          </a:blip>
          <a:stretch>
            <a:fillRect/>
          </a:stretch>
        </p:blipFill>
        <p:spPr>
          <a:xfrm>
            <a:off x="4202590" y="1007592"/>
            <a:ext cx="1996083" cy="3992165"/>
          </a:xfrm>
          <a:prstGeom prst="rect">
            <a:avLst/>
          </a:prstGeom>
        </p:spPr>
      </p:pic>
      <p:pic>
        <p:nvPicPr>
          <p:cNvPr id="6" name="Picture 5"/>
          <p:cNvPicPr>
            <a:picLocks noChangeAspect="1"/>
          </p:cNvPicPr>
          <p:nvPr/>
        </p:nvPicPr>
        <p:blipFill>
          <a:blip r:embed="rId4"/>
          <a:stretch>
            <a:fillRect/>
          </a:stretch>
        </p:blipFill>
        <p:spPr>
          <a:xfrm>
            <a:off x="6266981" y="1392098"/>
            <a:ext cx="2737276" cy="3424237"/>
          </a:xfrm>
          <a:prstGeom prst="rect">
            <a:avLst/>
          </a:prstGeom>
        </p:spPr>
      </p:pic>
    </p:spTree>
    <p:extLst>
      <p:ext uri="{BB962C8B-B14F-4D97-AF65-F5344CB8AC3E}">
        <p14:creationId xmlns:p14="http://schemas.microsoft.com/office/powerpoint/2010/main" val="33610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Greek Mythology – Gods and Goddesses</a:t>
            </a:r>
            <a:endParaRPr lang="en-US" dirty="0"/>
          </a:p>
        </p:txBody>
      </p:sp>
      <p:sp>
        <p:nvSpPr>
          <p:cNvPr id="3" name="Content Placeholder 2"/>
          <p:cNvSpPr>
            <a:spLocks noGrp="1"/>
          </p:cNvSpPr>
          <p:nvPr>
            <p:ph sz="half" idx="11"/>
          </p:nvPr>
        </p:nvSpPr>
        <p:spPr>
          <a:xfrm>
            <a:off x="1030027" y="1631157"/>
            <a:ext cx="3616679" cy="3368600"/>
          </a:xfrm>
        </p:spPr>
        <p:txBody>
          <a:bodyPr>
            <a:normAutofit lnSpcReduction="10000"/>
          </a:bodyPr>
          <a:lstStyle/>
          <a:p>
            <a:r>
              <a:rPr lang="en-US" dirty="0"/>
              <a:t>Goddess of love and beauty</a:t>
            </a:r>
          </a:p>
          <a:p>
            <a:r>
              <a:rPr lang="en-US" dirty="0"/>
              <a:t>Daughter of Zeus in some myths, daughter of Uranus in others</a:t>
            </a:r>
          </a:p>
          <a:p>
            <a:r>
              <a:rPr lang="en-US" dirty="0"/>
              <a:t>Wife of Hephaestus but lover of Ares</a:t>
            </a:r>
          </a:p>
        </p:txBody>
      </p:sp>
      <p:sp>
        <p:nvSpPr>
          <p:cNvPr id="4" name="Text Placeholder 3"/>
          <p:cNvSpPr>
            <a:spLocks noGrp="1"/>
          </p:cNvSpPr>
          <p:nvPr>
            <p:ph type="body" idx="1"/>
          </p:nvPr>
        </p:nvSpPr>
        <p:spPr/>
        <p:txBody>
          <a:bodyPr>
            <a:noAutofit/>
          </a:bodyPr>
          <a:lstStyle/>
          <a:p>
            <a:r>
              <a:rPr lang="en-US" sz="3000" dirty="0"/>
              <a:t>Aphrodite</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855" b="100000" l="9961" r="89844">
                        <a14:foregroundMark x1="84180" y1="61523" x2="83398" y2="51367"/>
                        <a14:foregroundMark x1="83984" y1="46289" x2="84180" y2="48340"/>
                        <a14:foregroundMark x1="28516" y1="97656" x2="38281" y2="97168"/>
                        <a14:foregroundMark x1="57422" y1="95020" x2="57422" y2="95020"/>
                        <a14:foregroundMark x1="59570" y1="95020" x2="59570" y2="95020"/>
                        <a14:foregroundMark x1="65430" y1="94629" x2="87891" y2="94531"/>
                        <a14:foregroundMark x1="52148" y1="95410" x2="53516" y2="95605"/>
                        <a14:foregroundMark x1="48438" y1="96094" x2="48438" y2="96094"/>
                        <a14:foregroundMark x1="46094" y1="96191" x2="46094" y2="96191"/>
                        <a14:foregroundMark x1="61914" y1="10840" x2="61914" y2="7617"/>
                        <a14:foregroundMark x1="60156" y1="5176" x2="57813" y2="3711"/>
                        <a14:foregroundMark x1="61719" y1="7129" x2="60938" y2="5566"/>
                        <a14:foregroundMark x1="71289" y1="20801" x2="66016" y2="18652"/>
                        <a14:foregroundMark x1="65039" y1="17285" x2="63086" y2="12207"/>
                        <a14:backgroundMark x1="39453" y1="98340" x2="79102" y2="96875"/>
                        <a14:backgroundMark x1="25000" y1="94238" x2="22656" y2="97168"/>
                      </a14:backgroundRemoval>
                    </a14:imgEffect>
                  </a14:imgLayer>
                </a14:imgProps>
              </a:ext>
            </a:extLst>
          </a:blip>
          <a:stretch>
            <a:fillRect/>
          </a:stretch>
        </p:blipFill>
        <p:spPr>
          <a:xfrm>
            <a:off x="4063457" y="1151336"/>
            <a:ext cx="1996082" cy="3992164"/>
          </a:xfrm>
          <a:prstGeom prst="rect">
            <a:avLst/>
          </a:prstGeom>
        </p:spPr>
      </p:pic>
      <p:pic>
        <p:nvPicPr>
          <p:cNvPr id="6" name="Picture 5"/>
          <p:cNvPicPr>
            <a:picLocks noChangeAspect="1"/>
          </p:cNvPicPr>
          <p:nvPr/>
        </p:nvPicPr>
        <p:blipFill>
          <a:blip r:embed="rId4"/>
          <a:stretch>
            <a:fillRect/>
          </a:stretch>
        </p:blipFill>
        <p:spPr>
          <a:xfrm>
            <a:off x="6059539" y="1260728"/>
            <a:ext cx="2988915" cy="3739029"/>
          </a:xfrm>
          <a:prstGeom prst="rect">
            <a:avLst/>
          </a:prstGeom>
        </p:spPr>
      </p:pic>
    </p:spTree>
    <p:extLst>
      <p:ext uri="{BB962C8B-B14F-4D97-AF65-F5344CB8AC3E}">
        <p14:creationId xmlns:p14="http://schemas.microsoft.com/office/powerpoint/2010/main" val="33610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Greek Mythology – Gods and Goddesses</a:t>
            </a:r>
            <a:endParaRPr lang="en-US" dirty="0"/>
          </a:p>
        </p:txBody>
      </p:sp>
      <p:sp>
        <p:nvSpPr>
          <p:cNvPr id="3" name="Content Placeholder 2"/>
          <p:cNvSpPr>
            <a:spLocks noGrp="1"/>
          </p:cNvSpPr>
          <p:nvPr>
            <p:ph sz="half" idx="11"/>
          </p:nvPr>
        </p:nvSpPr>
        <p:spPr>
          <a:xfrm>
            <a:off x="1030027" y="1631157"/>
            <a:ext cx="3541973" cy="3368600"/>
          </a:xfrm>
        </p:spPr>
        <p:txBody>
          <a:bodyPr>
            <a:normAutofit fontScale="92500" lnSpcReduction="20000"/>
          </a:bodyPr>
          <a:lstStyle/>
          <a:p>
            <a:r>
              <a:rPr lang="en-US" dirty="0"/>
              <a:t>Goddess of fertility and agriculture</a:t>
            </a:r>
          </a:p>
          <a:p>
            <a:r>
              <a:rPr lang="en-US" dirty="0"/>
              <a:t>Most important goddess for farmers and women</a:t>
            </a:r>
          </a:p>
          <a:p>
            <a:r>
              <a:rPr lang="en-US" dirty="0"/>
              <a:t>Sister of Zeus</a:t>
            </a:r>
          </a:p>
          <a:p>
            <a:r>
              <a:rPr lang="en-US" dirty="0"/>
              <a:t>Presided over the sacred law and the cycle of life and death</a:t>
            </a:r>
          </a:p>
        </p:txBody>
      </p:sp>
      <p:sp>
        <p:nvSpPr>
          <p:cNvPr id="4" name="Text Placeholder 3"/>
          <p:cNvSpPr>
            <a:spLocks noGrp="1"/>
          </p:cNvSpPr>
          <p:nvPr>
            <p:ph type="body" idx="1"/>
          </p:nvPr>
        </p:nvSpPr>
        <p:spPr/>
        <p:txBody>
          <a:bodyPr>
            <a:noAutofit/>
          </a:bodyPr>
          <a:lstStyle/>
          <a:p>
            <a:r>
              <a:rPr lang="en-US" sz="3000" dirty="0"/>
              <a:t>Demeter</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6858" b="99132" l="6719" r="90000">
                        <a14:foregroundMark x1="81875" y1="47483" x2="84375" y2="70747"/>
                        <a14:foregroundMark x1="83125" y1="80990" x2="86094" y2="92274"/>
                        <a14:foregroundMark x1="11094" y1="9809" x2="15781" y2="26389"/>
                        <a14:foregroundMark x1="17188" y1="27691" x2="30312" y2="64410"/>
                        <a14:foregroundMark x1="85781" y1="57378" x2="86250" y2="60243"/>
                        <a14:foregroundMark x1="40313" y1="55035" x2="40313" y2="55035"/>
                        <a14:foregroundMark x1="38594" y1="59549" x2="38594" y2="59549"/>
                        <a14:foregroundMark x1="30156" y1="65538" x2="40625" y2="93837"/>
                        <a14:foregroundMark x1="35313" y1="97135" x2="51250" y2="97569"/>
                        <a14:foregroundMark x1="81719" y1="97569" x2="84688" y2="95660"/>
                        <a14:foregroundMark x1="87188" y1="89149" x2="87188" y2="89149"/>
                        <a14:foregroundMark x1="51250" y1="14670" x2="52031" y2="15972"/>
                        <a14:foregroundMark x1="67656" y1="13542" x2="66875" y2="17188"/>
                        <a14:foregroundMark x1="76406" y1="22743" x2="76406" y2="22743"/>
                        <a14:foregroundMark x1="80938" y1="23785" x2="80938" y2="23785"/>
                        <a14:foregroundMark x1="10469" y1="9201" x2="10469" y2="9201"/>
                        <a14:foregroundMark x1="12812" y1="11285" x2="12812" y2="11285"/>
                        <a14:foregroundMark x1="17656" y1="22222" x2="15937" y2="18663"/>
                        <a14:foregroundMark x1="20313" y1="29774" x2="20313" y2="29774"/>
                        <a14:foregroundMark x1="27813" y1="33941" x2="33750" y2="33854"/>
                        <a14:foregroundMark x1="35313" y1="33767" x2="39688" y2="33073"/>
                        <a14:foregroundMark x1="25469" y1="33247" x2="21250" y2="30729"/>
                        <a14:foregroundMark x1="68281" y1="15017" x2="68281" y2="16840"/>
                        <a14:foregroundMark x1="67969" y1="12413" x2="66875" y2="12934"/>
                        <a14:foregroundMark x1="50781" y1="14236" x2="50781" y2="14236"/>
                        <a14:foregroundMark x1="15469" y1="17795" x2="15469" y2="17795"/>
                        <a14:backgroundMark x1="46250" y1="73698" x2="46250" y2="73698"/>
                        <a14:backgroundMark x1="20781" y1="98264" x2="71719" y2="99132"/>
                        <a14:backgroundMark x1="44688" y1="98003" x2="44688" y2="98003"/>
                        <a14:backgroundMark x1="79375" y1="99566" x2="79375" y2="99566"/>
                        <a14:backgroundMark x1="19688" y1="29948" x2="19688" y2="29948"/>
                        <a14:backgroundMark x1="20000" y1="30729" x2="22813" y2="32813"/>
                      </a14:backgroundRemoval>
                    </a14:imgEffect>
                  </a14:imgLayer>
                </a14:imgProps>
              </a:ext>
            </a:extLst>
          </a:blip>
          <a:srcRect t="6473"/>
          <a:stretch/>
        </p:blipFill>
        <p:spPr>
          <a:xfrm>
            <a:off x="4060197" y="1237651"/>
            <a:ext cx="2171501" cy="3655696"/>
          </a:xfrm>
          <a:prstGeom prst="rect">
            <a:avLst/>
          </a:prstGeom>
        </p:spPr>
      </p:pic>
      <p:pic>
        <p:nvPicPr>
          <p:cNvPr id="6" name="Picture 5"/>
          <p:cNvPicPr>
            <a:picLocks noChangeAspect="1"/>
          </p:cNvPicPr>
          <p:nvPr/>
        </p:nvPicPr>
        <p:blipFill>
          <a:blip r:embed="rId4"/>
          <a:stretch>
            <a:fillRect/>
          </a:stretch>
        </p:blipFill>
        <p:spPr>
          <a:xfrm>
            <a:off x="6231698" y="1449294"/>
            <a:ext cx="2753116" cy="3444053"/>
          </a:xfrm>
          <a:prstGeom prst="rect">
            <a:avLst/>
          </a:prstGeom>
        </p:spPr>
      </p:pic>
    </p:spTree>
    <p:extLst>
      <p:ext uri="{BB962C8B-B14F-4D97-AF65-F5344CB8AC3E}">
        <p14:creationId xmlns:p14="http://schemas.microsoft.com/office/powerpoint/2010/main" val="33610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Greek Mythology – Gods and Goddesses</a:t>
            </a:r>
            <a:endParaRPr lang="en-US" dirty="0"/>
          </a:p>
        </p:txBody>
      </p:sp>
      <p:sp>
        <p:nvSpPr>
          <p:cNvPr id="3" name="Content Placeholder 2"/>
          <p:cNvSpPr>
            <a:spLocks noGrp="1"/>
          </p:cNvSpPr>
          <p:nvPr>
            <p:ph sz="half" idx="11"/>
          </p:nvPr>
        </p:nvSpPr>
        <p:spPr>
          <a:xfrm>
            <a:off x="1030028" y="1631157"/>
            <a:ext cx="3591410" cy="3368600"/>
          </a:xfrm>
        </p:spPr>
        <p:txBody>
          <a:bodyPr>
            <a:normAutofit fontScale="85000" lnSpcReduction="10000"/>
          </a:bodyPr>
          <a:lstStyle/>
          <a:p>
            <a:r>
              <a:rPr lang="en-US" dirty="0"/>
              <a:t>God of fires, volcanoes, blacksmiths and craftsmen</a:t>
            </a:r>
          </a:p>
          <a:p>
            <a:r>
              <a:rPr lang="en-US" dirty="0"/>
              <a:t>Son of Zeus and Hera</a:t>
            </a:r>
          </a:p>
          <a:p>
            <a:r>
              <a:rPr lang="en-US" dirty="0"/>
              <a:t>Was ugly and deformed</a:t>
            </a:r>
          </a:p>
          <a:p>
            <a:r>
              <a:rPr lang="en-US" dirty="0"/>
              <a:t>Was the husband of Aphrodite – a marriage arranged by Zeus</a:t>
            </a:r>
          </a:p>
          <a:p>
            <a:endParaRPr lang="en-US" dirty="0"/>
          </a:p>
        </p:txBody>
      </p:sp>
      <p:sp>
        <p:nvSpPr>
          <p:cNvPr id="4" name="Text Placeholder 3"/>
          <p:cNvSpPr>
            <a:spLocks noGrp="1"/>
          </p:cNvSpPr>
          <p:nvPr>
            <p:ph type="body" idx="1"/>
          </p:nvPr>
        </p:nvSpPr>
        <p:spPr/>
        <p:txBody>
          <a:bodyPr>
            <a:noAutofit/>
          </a:bodyPr>
          <a:lstStyle/>
          <a:p>
            <a:r>
              <a:rPr lang="en-US" sz="3000" dirty="0"/>
              <a:t>Hephaestus</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4323" b="100000" l="125" r="90000">
                        <a14:foregroundMark x1="78750" y1="42560" x2="78750" y2="42560"/>
                        <a14:backgroundMark x1="72000" y1="41646" x2="77625" y2="42145"/>
                        <a14:backgroundMark x1="79875" y1="42311" x2="79875" y2="42311"/>
                        <a14:backgroundMark x1="46625" y1="19701" x2="46625" y2="19701"/>
                      </a14:backgroundRemoval>
                    </a14:imgEffect>
                  </a14:imgLayer>
                </a14:imgProps>
              </a:ext>
            </a:extLst>
          </a:blip>
          <a:stretch>
            <a:fillRect/>
          </a:stretch>
        </p:blipFill>
        <p:spPr>
          <a:xfrm>
            <a:off x="4277790" y="1415372"/>
            <a:ext cx="2161364" cy="3250151"/>
          </a:xfrm>
          <a:prstGeom prst="rect">
            <a:avLst/>
          </a:prstGeom>
        </p:spPr>
      </p:pic>
      <p:pic>
        <p:nvPicPr>
          <p:cNvPr id="6" name="Picture 5"/>
          <p:cNvPicPr>
            <a:picLocks noChangeAspect="1"/>
          </p:cNvPicPr>
          <p:nvPr/>
        </p:nvPicPr>
        <p:blipFill>
          <a:blip r:embed="rId4"/>
          <a:stretch>
            <a:fillRect/>
          </a:stretch>
        </p:blipFill>
        <p:spPr>
          <a:xfrm>
            <a:off x="6325471" y="1419552"/>
            <a:ext cx="2713941" cy="3395046"/>
          </a:xfrm>
          <a:prstGeom prst="rect">
            <a:avLst/>
          </a:prstGeom>
        </p:spPr>
      </p:pic>
    </p:spTree>
    <p:extLst>
      <p:ext uri="{BB962C8B-B14F-4D97-AF65-F5344CB8AC3E}">
        <p14:creationId xmlns:p14="http://schemas.microsoft.com/office/powerpoint/2010/main" val="33610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Greek Mythology – Gods and Goddesses</a:t>
            </a:r>
            <a:endParaRPr lang="en-US" dirty="0"/>
          </a:p>
        </p:txBody>
      </p:sp>
      <p:sp>
        <p:nvSpPr>
          <p:cNvPr id="3" name="Content Placeholder 2"/>
          <p:cNvSpPr>
            <a:spLocks noGrp="1"/>
          </p:cNvSpPr>
          <p:nvPr>
            <p:ph sz="half" idx="11"/>
          </p:nvPr>
        </p:nvSpPr>
        <p:spPr/>
        <p:txBody>
          <a:bodyPr/>
          <a:lstStyle/>
          <a:p>
            <a:r>
              <a:rPr lang="en-US" dirty="0"/>
              <a:t>God of travel, business, weights and measures, and sports</a:t>
            </a:r>
          </a:p>
          <a:p>
            <a:r>
              <a:rPr lang="en-US" dirty="0"/>
              <a:t>Messenger of the gods</a:t>
            </a:r>
          </a:p>
          <a:p>
            <a:r>
              <a:rPr lang="en-US" dirty="0"/>
              <a:t>Had winged feet</a:t>
            </a:r>
          </a:p>
          <a:p>
            <a:r>
              <a:rPr lang="en-US" dirty="0"/>
              <a:t>Was the son of Zeus</a:t>
            </a:r>
          </a:p>
        </p:txBody>
      </p:sp>
      <p:sp>
        <p:nvSpPr>
          <p:cNvPr id="4" name="Text Placeholder 3"/>
          <p:cNvSpPr>
            <a:spLocks noGrp="1"/>
          </p:cNvSpPr>
          <p:nvPr>
            <p:ph type="body" idx="1"/>
          </p:nvPr>
        </p:nvSpPr>
        <p:spPr/>
        <p:txBody>
          <a:bodyPr>
            <a:noAutofit/>
          </a:bodyPr>
          <a:lstStyle/>
          <a:p>
            <a:r>
              <a:rPr lang="en-US" sz="3000" dirty="0"/>
              <a:t>Hermes</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5797" b="99144" l="4189" r="90000">
                        <a14:foregroundMark x1="84595" y1="92358" x2="84595" y2="92358"/>
                        <a14:foregroundMark x1="71486" y1="82477" x2="72432" y2="75889"/>
                        <a14:foregroundMark x1="80541" y1="81028" x2="82568" y2="85178"/>
                        <a14:foregroundMark x1="19189" y1="95520" x2="38378" y2="95520"/>
                        <a14:foregroundMark x1="15000" y1="94466" x2="17568" y2="95191"/>
                        <a14:foregroundMark x1="71757" y1="97760" x2="74595" y2="97760"/>
                        <a14:foregroundMark x1="78108" y1="79776" x2="80270" y2="81225"/>
                        <a14:foregroundMark x1="73919" y1="8169" x2="73919" y2="8169"/>
                        <a14:foregroundMark x1="67973" y1="15942" x2="67703" y2="17589"/>
                        <a14:foregroundMark x1="47838" y1="13175" x2="49054" y2="13373"/>
                        <a14:backgroundMark x1="38649" y1="36034" x2="37162" y2="37615"/>
                        <a14:backgroundMark x1="35946" y1="39855" x2="35946" y2="39855"/>
                        <a14:backgroundMark x1="38378" y1="34914" x2="38378" y2="34914"/>
                        <a14:backgroundMark x1="76216" y1="80764" x2="81216" y2="86298"/>
                        <a14:backgroundMark x1="13378" y1="96640" x2="32432" y2="97563"/>
                        <a14:backgroundMark x1="32432" y1="97563" x2="32432" y2="97563"/>
                        <a14:backgroundMark x1="27703" y1="96311" x2="38514" y2="96113"/>
                        <a14:backgroundMark x1="12568" y1="94664" x2="16216" y2="96377"/>
                        <a14:backgroundMark x1="55000" y1="95586" x2="57162" y2="98221"/>
                        <a14:backgroundMark x1="71892" y1="98485" x2="76486" y2="98419"/>
                      </a14:backgroundRemoval>
                    </a14:imgEffect>
                  </a14:imgLayer>
                </a14:imgProps>
              </a:ext>
            </a:extLst>
          </a:blip>
          <a:srcRect t="4885"/>
          <a:stretch/>
        </p:blipFill>
        <p:spPr>
          <a:xfrm>
            <a:off x="4286209" y="1295078"/>
            <a:ext cx="1972395" cy="3848422"/>
          </a:xfrm>
          <a:prstGeom prst="rect">
            <a:avLst/>
          </a:prstGeom>
        </p:spPr>
      </p:pic>
      <p:pic>
        <p:nvPicPr>
          <p:cNvPr id="6" name="Picture 5"/>
          <p:cNvPicPr>
            <a:picLocks noChangeAspect="1"/>
          </p:cNvPicPr>
          <p:nvPr/>
        </p:nvPicPr>
        <p:blipFill>
          <a:blip r:embed="rId4"/>
          <a:stretch>
            <a:fillRect/>
          </a:stretch>
        </p:blipFill>
        <p:spPr>
          <a:xfrm>
            <a:off x="6268372" y="1474717"/>
            <a:ext cx="2771040" cy="3466475"/>
          </a:xfrm>
          <a:prstGeom prst="rect">
            <a:avLst/>
          </a:prstGeom>
        </p:spPr>
      </p:pic>
    </p:spTree>
    <p:extLst>
      <p:ext uri="{BB962C8B-B14F-4D97-AF65-F5344CB8AC3E}">
        <p14:creationId xmlns:p14="http://schemas.microsoft.com/office/powerpoint/2010/main" val="111373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Greek Mythology – Gods and Goddesses</a:t>
            </a:r>
            <a:endParaRPr lang="en-US" dirty="0"/>
          </a:p>
        </p:txBody>
      </p:sp>
      <p:sp>
        <p:nvSpPr>
          <p:cNvPr id="3" name="Content Placeholder 2"/>
          <p:cNvSpPr>
            <a:spLocks noGrp="1"/>
          </p:cNvSpPr>
          <p:nvPr>
            <p:ph sz="half" idx="11"/>
          </p:nvPr>
        </p:nvSpPr>
        <p:spPr/>
        <p:txBody>
          <a:bodyPr/>
          <a:lstStyle/>
          <a:p>
            <a:r>
              <a:rPr lang="en-US" dirty="0"/>
              <a:t>Virgin goddess of the home and family</a:t>
            </a:r>
          </a:p>
          <a:p>
            <a:r>
              <a:rPr lang="en-US" dirty="0"/>
              <a:t>Sister of Zeus</a:t>
            </a:r>
          </a:p>
          <a:p>
            <a:r>
              <a:rPr lang="en-US" dirty="0"/>
              <a:t>Received the first offering at every sacrifice in the household</a:t>
            </a:r>
          </a:p>
        </p:txBody>
      </p:sp>
      <p:sp>
        <p:nvSpPr>
          <p:cNvPr id="4" name="Text Placeholder 3"/>
          <p:cNvSpPr>
            <a:spLocks noGrp="1"/>
          </p:cNvSpPr>
          <p:nvPr>
            <p:ph type="body" idx="1"/>
          </p:nvPr>
        </p:nvSpPr>
        <p:spPr/>
        <p:txBody>
          <a:bodyPr>
            <a:noAutofit/>
          </a:bodyPr>
          <a:lstStyle/>
          <a:p>
            <a:r>
              <a:rPr lang="en-US" sz="3000" dirty="0"/>
              <a:t>Hestia</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2094" b="94657" l="3167" r="95000">
                        <a14:foregroundMark x1="73500" y1="67076" x2="74167" y2="70325"/>
                        <a14:foregroundMark x1="75167" y1="77329" x2="76000" y2="90830"/>
                        <a14:foregroundMark x1="79833" y1="34513" x2="79833" y2="34513"/>
                        <a14:foregroundMark x1="57000" y1="12563" x2="54333" y2="6065"/>
                        <a14:foregroundMark x1="53500" y1="5199" x2="52000" y2="4549"/>
                      </a14:backgroundRemoval>
                    </a14:imgEffect>
                  </a14:imgLayer>
                </a14:imgProps>
              </a:ext>
            </a:extLst>
          </a:blip>
          <a:stretch>
            <a:fillRect/>
          </a:stretch>
        </p:blipFill>
        <p:spPr>
          <a:xfrm>
            <a:off x="4239139" y="1151335"/>
            <a:ext cx="1757621" cy="4057176"/>
          </a:xfrm>
          <a:prstGeom prst="rect">
            <a:avLst/>
          </a:prstGeom>
        </p:spPr>
      </p:pic>
      <p:pic>
        <p:nvPicPr>
          <p:cNvPr id="6" name="Picture 5"/>
          <p:cNvPicPr>
            <a:picLocks noChangeAspect="1"/>
          </p:cNvPicPr>
          <p:nvPr/>
        </p:nvPicPr>
        <p:blipFill>
          <a:blip r:embed="rId4"/>
          <a:stretch>
            <a:fillRect/>
          </a:stretch>
        </p:blipFill>
        <p:spPr>
          <a:xfrm>
            <a:off x="6095950" y="1380257"/>
            <a:ext cx="2893366" cy="3619500"/>
          </a:xfrm>
          <a:prstGeom prst="rect">
            <a:avLst/>
          </a:prstGeom>
        </p:spPr>
      </p:pic>
    </p:spTree>
    <p:extLst>
      <p:ext uri="{BB962C8B-B14F-4D97-AF65-F5344CB8AC3E}">
        <p14:creationId xmlns:p14="http://schemas.microsoft.com/office/powerpoint/2010/main" val="111373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Greek Mythology</a:t>
            </a:r>
          </a:p>
        </p:txBody>
      </p:sp>
      <p:sp>
        <p:nvSpPr>
          <p:cNvPr id="2" name="Content Placeholder 1"/>
          <p:cNvSpPr>
            <a:spLocks noGrp="1"/>
          </p:cNvSpPr>
          <p:nvPr>
            <p:ph idx="1"/>
          </p:nvPr>
        </p:nvSpPr>
        <p:spPr>
          <a:xfrm>
            <a:off x="1030030" y="1210813"/>
            <a:ext cx="5331508" cy="3799793"/>
          </a:xfrm>
        </p:spPr>
        <p:txBody>
          <a:bodyPr>
            <a:normAutofit fontScale="77500" lnSpcReduction="20000"/>
          </a:bodyPr>
          <a:lstStyle/>
          <a:p>
            <a:r>
              <a:rPr lang="en-US" dirty="0"/>
              <a:t>Thus begun the ‘Iliad’, one of the oldest works of literature in the western world</a:t>
            </a:r>
          </a:p>
          <a:p>
            <a:r>
              <a:rPr lang="en-US" dirty="0"/>
              <a:t>Set during the last year of the Trojan War, the ‘Iliad’ tells of the Greek hero Achilles, who follows King Agamemnon and the armies of Greece to the great city of Troy</a:t>
            </a:r>
          </a:p>
          <a:p>
            <a:r>
              <a:rPr lang="en-US" dirty="0"/>
              <a:t>According to the legend, the Greek gods and goddesses also took part in this war</a:t>
            </a:r>
          </a:p>
        </p:txBody>
      </p:sp>
      <p:pic>
        <p:nvPicPr>
          <p:cNvPr id="4" name="Picture 3"/>
          <p:cNvPicPr>
            <a:picLocks noChangeAspect="1"/>
          </p:cNvPicPr>
          <p:nvPr/>
        </p:nvPicPr>
        <p:blipFill>
          <a:blip r:embed="rId2"/>
          <a:stretch>
            <a:fillRect/>
          </a:stretch>
        </p:blipFill>
        <p:spPr>
          <a:xfrm>
            <a:off x="6942817" y="1210813"/>
            <a:ext cx="1977427" cy="1915632"/>
          </a:xfrm>
          <a:prstGeom prst="rect">
            <a:avLst/>
          </a:prstGeom>
        </p:spPr>
      </p:pic>
      <p:pic>
        <p:nvPicPr>
          <p:cNvPr id="5" name="Picture 4"/>
          <p:cNvPicPr>
            <a:picLocks noChangeAspect="1"/>
          </p:cNvPicPr>
          <p:nvPr/>
        </p:nvPicPr>
        <p:blipFill>
          <a:blip r:embed="rId3"/>
          <a:stretch>
            <a:fillRect/>
          </a:stretch>
        </p:blipFill>
        <p:spPr>
          <a:xfrm>
            <a:off x="6361538" y="3206979"/>
            <a:ext cx="2712221" cy="1803627"/>
          </a:xfrm>
          <a:prstGeom prst="rect">
            <a:avLst/>
          </a:prstGeom>
        </p:spPr>
      </p:pic>
    </p:spTree>
    <p:extLst>
      <p:ext uri="{BB962C8B-B14F-4D97-AF65-F5344CB8AC3E}">
        <p14:creationId xmlns:p14="http://schemas.microsoft.com/office/powerpoint/2010/main" val="11288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Greek Mythology – Gods and Goddesses</a:t>
            </a:r>
            <a:endParaRPr lang="en-US" dirty="0"/>
          </a:p>
        </p:txBody>
      </p:sp>
      <p:sp>
        <p:nvSpPr>
          <p:cNvPr id="3" name="Content Placeholder 2"/>
          <p:cNvSpPr>
            <a:spLocks noGrp="1"/>
          </p:cNvSpPr>
          <p:nvPr>
            <p:ph sz="half" idx="11"/>
          </p:nvPr>
        </p:nvSpPr>
        <p:spPr/>
        <p:txBody>
          <a:bodyPr>
            <a:normAutofit fontScale="92500" lnSpcReduction="20000"/>
          </a:bodyPr>
          <a:lstStyle/>
          <a:p>
            <a:r>
              <a:rPr lang="en-US" dirty="0"/>
              <a:t>God of the Underworld</a:t>
            </a:r>
          </a:p>
          <a:p>
            <a:r>
              <a:rPr lang="en-US" dirty="0"/>
              <a:t>Not a part of the twelve Olympians and did not live on Mount Olympus</a:t>
            </a:r>
          </a:p>
          <a:p>
            <a:r>
              <a:rPr lang="en-US" dirty="0"/>
              <a:t>Helped his brothers Zeus and Poseidon in defeating their father’s generation of gods, the Titans</a:t>
            </a:r>
          </a:p>
          <a:p>
            <a:endParaRPr lang="en-US" dirty="0"/>
          </a:p>
        </p:txBody>
      </p:sp>
      <p:sp>
        <p:nvSpPr>
          <p:cNvPr id="4" name="Text Placeholder 3"/>
          <p:cNvSpPr>
            <a:spLocks noGrp="1"/>
          </p:cNvSpPr>
          <p:nvPr>
            <p:ph type="body" idx="1"/>
          </p:nvPr>
        </p:nvSpPr>
        <p:spPr/>
        <p:txBody>
          <a:bodyPr>
            <a:noAutofit/>
          </a:bodyPr>
          <a:lstStyle/>
          <a:p>
            <a:r>
              <a:rPr lang="en-US" sz="3000" dirty="0"/>
              <a:t>Hades</a:t>
            </a:r>
          </a:p>
        </p:txBody>
      </p:sp>
      <p:pic>
        <p:nvPicPr>
          <p:cNvPr id="6" name="Picture 5"/>
          <p:cNvPicPr>
            <a:picLocks noChangeAspect="1"/>
          </p:cNvPicPr>
          <p:nvPr/>
        </p:nvPicPr>
        <p:blipFill>
          <a:blip r:embed="rId2"/>
          <a:stretch>
            <a:fillRect/>
          </a:stretch>
        </p:blipFill>
        <p:spPr>
          <a:xfrm>
            <a:off x="6291890" y="1494117"/>
            <a:ext cx="2687337" cy="3361765"/>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234" b="99688" l="3668" r="94973">
                        <a14:foregroundMark x1="7473" y1="62920" x2="9239" y2="62763"/>
                        <a14:foregroundMark x1="13451" y1="95394" x2="13859" y2="96097"/>
                        <a14:foregroundMark x1="21196" y1="97268" x2="27853" y2="98205"/>
                        <a14:backgroundMark x1="83016" y1="85948" x2="83016" y2="90554"/>
                        <a14:backgroundMark x1="10598" y1="86417" x2="8967" y2="95785"/>
                        <a14:backgroundMark x1="12092" y1="97424" x2="27717" y2="99219"/>
                      </a14:backgroundRemoval>
                    </a14:imgEffect>
                  </a14:imgLayer>
                </a14:imgProps>
              </a:ext>
            </a:extLst>
          </a:blip>
          <a:stretch>
            <a:fillRect/>
          </a:stretch>
        </p:blipFill>
        <p:spPr>
          <a:xfrm>
            <a:off x="4360261" y="1284941"/>
            <a:ext cx="2134352" cy="3714816"/>
          </a:xfrm>
          <a:prstGeom prst="rect">
            <a:avLst/>
          </a:prstGeom>
        </p:spPr>
      </p:pic>
    </p:spTree>
    <p:extLst>
      <p:ext uri="{BB962C8B-B14F-4D97-AF65-F5344CB8AC3E}">
        <p14:creationId xmlns:p14="http://schemas.microsoft.com/office/powerpoint/2010/main" val="219027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Greek Mythology – Gods and Goddesses</a:t>
            </a:r>
            <a:endParaRPr lang="en-US" dirty="0"/>
          </a:p>
        </p:txBody>
      </p:sp>
      <p:sp>
        <p:nvSpPr>
          <p:cNvPr id="3" name="Content Placeholder 2"/>
          <p:cNvSpPr>
            <a:spLocks noGrp="1"/>
          </p:cNvSpPr>
          <p:nvPr>
            <p:ph idx="1"/>
          </p:nvPr>
        </p:nvSpPr>
        <p:spPr>
          <a:xfrm>
            <a:off x="1030028" y="1210813"/>
            <a:ext cx="4903582" cy="3799793"/>
          </a:xfrm>
        </p:spPr>
        <p:txBody>
          <a:bodyPr>
            <a:normAutofit fontScale="77500" lnSpcReduction="20000"/>
          </a:bodyPr>
          <a:lstStyle/>
          <a:p>
            <a:r>
              <a:rPr lang="en-US" dirty="0"/>
              <a:t>These gods and goddess could be kind and cruel, merciful </a:t>
            </a:r>
            <a:br>
              <a:rPr lang="en-US" dirty="0"/>
            </a:br>
            <a:r>
              <a:rPr lang="en-US" dirty="0"/>
              <a:t>and vindictive, and above all temperamental</a:t>
            </a:r>
          </a:p>
          <a:p>
            <a:r>
              <a:rPr lang="en-US" dirty="0"/>
              <a:t>The Greeks believed they </a:t>
            </a:r>
            <a:br>
              <a:rPr lang="en-US" dirty="0"/>
            </a:br>
            <a:r>
              <a:rPr lang="en-US" dirty="0"/>
              <a:t>must do their utmost to keep </a:t>
            </a:r>
            <a:br>
              <a:rPr lang="en-US" dirty="0"/>
            </a:br>
            <a:r>
              <a:rPr lang="en-US" dirty="0"/>
              <a:t>the gods and goddesses appeased</a:t>
            </a:r>
          </a:p>
          <a:p>
            <a:r>
              <a:rPr lang="en-US" dirty="0"/>
              <a:t>These beliefs shaped the </a:t>
            </a:r>
            <a:br>
              <a:rPr lang="en-US" dirty="0"/>
            </a:br>
            <a:r>
              <a:rPr lang="en-US" dirty="0"/>
              <a:t>myths and legends that developed in the Greek world</a:t>
            </a:r>
          </a:p>
        </p:txBody>
      </p:sp>
      <p:pic>
        <p:nvPicPr>
          <p:cNvPr id="4" name="Picture 3"/>
          <p:cNvPicPr>
            <a:picLocks noChangeAspect="1"/>
          </p:cNvPicPr>
          <p:nvPr/>
        </p:nvPicPr>
        <p:blipFill>
          <a:blip r:embed="rId2"/>
          <a:stretch>
            <a:fillRect/>
          </a:stretch>
        </p:blipFill>
        <p:spPr>
          <a:xfrm>
            <a:off x="5382485" y="1648938"/>
            <a:ext cx="3660863" cy="2774636"/>
          </a:xfrm>
          <a:prstGeom prst="rect">
            <a:avLst/>
          </a:prstGeom>
        </p:spPr>
      </p:pic>
    </p:spTree>
    <p:extLst>
      <p:ext uri="{BB962C8B-B14F-4D97-AF65-F5344CB8AC3E}">
        <p14:creationId xmlns:p14="http://schemas.microsoft.com/office/powerpoint/2010/main" val="136859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0028" y="1210813"/>
            <a:ext cx="7890216" cy="3799793"/>
          </a:xfrm>
        </p:spPr>
        <p:txBody>
          <a:bodyPr>
            <a:normAutofit fontScale="85000" lnSpcReduction="20000"/>
          </a:bodyPr>
          <a:lstStyle/>
          <a:p>
            <a:r>
              <a:rPr lang="en-US" dirty="0"/>
              <a:t>Greek legends and myths that featured human heroes demonstrated the virtues that were valued in Greek society</a:t>
            </a:r>
          </a:p>
          <a:p>
            <a:r>
              <a:rPr lang="en-US" dirty="0"/>
              <a:t>The hero of the story must overcome some great trial through his intelligence and strength – women and goddesses were often the antagonists of such stories</a:t>
            </a:r>
          </a:p>
          <a:p>
            <a:r>
              <a:rPr lang="en-US" dirty="0"/>
              <a:t>This created a society where men were over glorified, and women were severely oppressed far more than many other ancient societies</a:t>
            </a:r>
          </a:p>
        </p:txBody>
      </p:sp>
      <p:sp>
        <p:nvSpPr>
          <p:cNvPr id="3" name="Title 2"/>
          <p:cNvSpPr>
            <a:spLocks noGrp="1"/>
          </p:cNvSpPr>
          <p:nvPr>
            <p:ph type="title"/>
          </p:nvPr>
        </p:nvSpPr>
        <p:spPr/>
        <p:txBody>
          <a:bodyPr/>
          <a:lstStyle/>
          <a:p>
            <a:r>
              <a:rPr lang="en-US" dirty="0"/>
              <a:t>Greek Mythology - Heroes</a:t>
            </a:r>
          </a:p>
        </p:txBody>
      </p:sp>
    </p:spTree>
    <p:extLst>
      <p:ext uri="{BB962C8B-B14F-4D97-AF65-F5344CB8AC3E}">
        <p14:creationId xmlns:p14="http://schemas.microsoft.com/office/powerpoint/2010/main" val="60168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Mythology - Heroes</a:t>
            </a:r>
          </a:p>
        </p:txBody>
      </p:sp>
      <p:sp>
        <p:nvSpPr>
          <p:cNvPr id="3" name="Content Placeholder 2"/>
          <p:cNvSpPr>
            <a:spLocks noGrp="1"/>
          </p:cNvSpPr>
          <p:nvPr>
            <p:ph sz="half" idx="11"/>
          </p:nvPr>
        </p:nvSpPr>
        <p:spPr>
          <a:xfrm>
            <a:off x="1030028" y="1631157"/>
            <a:ext cx="3966670" cy="3368600"/>
          </a:xfrm>
        </p:spPr>
        <p:txBody>
          <a:bodyPr>
            <a:normAutofit fontScale="92500" lnSpcReduction="20000"/>
          </a:bodyPr>
          <a:lstStyle/>
          <a:p>
            <a:r>
              <a:rPr lang="en-US" dirty="0"/>
              <a:t>Greek hero of the Trojan War</a:t>
            </a:r>
          </a:p>
          <a:p>
            <a:r>
              <a:rPr lang="en-US" dirty="0"/>
              <a:t>Central figure in Homer’s </a:t>
            </a:r>
            <a:r>
              <a:rPr lang="en-US" i="1" dirty="0"/>
              <a:t>Iliad</a:t>
            </a:r>
            <a:endParaRPr lang="en-US" dirty="0"/>
          </a:p>
          <a:p>
            <a:r>
              <a:rPr lang="en-US" dirty="0"/>
              <a:t>Son of Peleus, king of the Myrmidons</a:t>
            </a:r>
          </a:p>
          <a:p>
            <a:r>
              <a:rPr lang="en-US" dirty="0"/>
              <a:t>Slain at the end of </a:t>
            </a:r>
            <a:br>
              <a:rPr lang="en-US" dirty="0"/>
            </a:br>
            <a:r>
              <a:rPr lang="en-US" dirty="0"/>
              <a:t>the Trojan war by an arrow to the heel</a:t>
            </a:r>
          </a:p>
        </p:txBody>
      </p:sp>
      <p:sp>
        <p:nvSpPr>
          <p:cNvPr id="4" name="Text Placeholder 3"/>
          <p:cNvSpPr>
            <a:spLocks noGrp="1"/>
          </p:cNvSpPr>
          <p:nvPr>
            <p:ph type="body" idx="1"/>
          </p:nvPr>
        </p:nvSpPr>
        <p:spPr/>
        <p:txBody>
          <a:bodyPr/>
          <a:lstStyle/>
          <a:p>
            <a:r>
              <a:rPr lang="en-US" dirty="0"/>
              <a:t>Achilles</a:t>
            </a:r>
          </a:p>
        </p:txBody>
      </p:sp>
      <p:pic>
        <p:nvPicPr>
          <p:cNvPr id="5" name="Content Placeholder 3" descr="troy.jpg"/>
          <p:cNvPicPr>
            <a:picLocks noChangeAspect="1"/>
          </p:cNvPicPr>
          <p:nvPr/>
        </p:nvPicPr>
        <p:blipFill rotWithShape="1">
          <a:blip r:embed="rId2" cstate="print"/>
          <a:srcRect l="24099" r="15833"/>
          <a:stretch/>
        </p:blipFill>
        <p:spPr>
          <a:xfrm>
            <a:off x="6575778" y="1269833"/>
            <a:ext cx="2449995" cy="2294262"/>
          </a:xfrm>
          <a:prstGeom prst="rect">
            <a:avLst/>
          </a:prstGeom>
        </p:spPr>
      </p:pic>
      <p:pic>
        <p:nvPicPr>
          <p:cNvPr id="6" name="Picture 5"/>
          <p:cNvPicPr>
            <a:picLocks noChangeAspect="1"/>
          </p:cNvPicPr>
          <p:nvPr/>
        </p:nvPicPr>
        <p:blipFill rotWithShape="1">
          <a:blip r:embed="rId3"/>
          <a:srcRect b="18038"/>
          <a:stretch/>
        </p:blipFill>
        <p:spPr>
          <a:xfrm>
            <a:off x="4438974" y="3489734"/>
            <a:ext cx="2461393" cy="1510023"/>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7955" b="94643" l="10000" r="90000">
                        <a14:foregroundMark x1="21500" y1="36201" x2="34500" y2="50325"/>
                        <a14:foregroundMark x1="53667" y1="83929" x2="53667" y2="85552"/>
                        <a14:foregroundMark x1="38500" y1="93019" x2="38500" y2="93019"/>
                        <a14:foregroundMark x1="37667" y1="93344" x2="37667" y2="93344"/>
                        <a14:foregroundMark x1="20000" y1="34253" x2="20000" y2="34253"/>
                        <a14:foregroundMark x1="19167" y1="33442" x2="19167" y2="33442"/>
                        <a14:foregroundMark x1="60000" y1="10714" x2="61167" y2="11201"/>
                        <a14:foregroundMark x1="59000" y1="10065" x2="53000" y2="8766"/>
                        <a14:foregroundMark x1="52500" y1="8929" x2="52500" y2="8929"/>
                        <a14:foregroundMark x1="52667" y1="9740" x2="52667" y2="9740"/>
                        <a14:foregroundMark x1="41167" y1="14773" x2="41167" y2="14773"/>
                        <a14:foregroundMark x1="44000" y1="13474" x2="44000" y2="13474"/>
                        <a14:foregroundMark x1="39833" y1="16721" x2="39833" y2="16721"/>
                        <a14:backgroundMark x1="25667" y1="51948" x2="25000" y2="58117"/>
                        <a14:backgroundMark x1="34500" y1="39123" x2="37500" y2="46591"/>
                        <a14:backgroundMark x1="30500" y1="47727" x2="31333" y2="60065"/>
                        <a14:backgroundMark x1="35833" y1="55844" x2="32500" y2="60065"/>
                        <a14:backgroundMark x1="40500" y1="52597" x2="39500" y2="53409"/>
                        <a14:backgroundMark x1="39000" y1="54058" x2="39000" y2="54058"/>
                        <a14:backgroundMark x1="33833" y1="47890" x2="36833" y2="48864"/>
                        <a14:backgroundMark x1="40833" y1="46104" x2="39667" y2="47727"/>
                        <a14:backgroundMark x1="57667" y1="36688" x2="57333" y2="44643"/>
                        <a14:backgroundMark x1="52000" y1="63636" x2="51667" y2="74675"/>
                        <a14:backgroundMark x1="48167" y1="74026" x2="49333" y2="90909"/>
                        <a14:backgroundMark x1="30000" y1="92857" x2="27833" y2="92857"/>
                        <a14:backgroundMark x1="32167" y1="87825" x2="32167" y2="88961"/>
                        <a14:backgroundMark x1="73500" y1="85227" x2="75667" y2="88312"/>
                        <a14:backgroundMark x1="73000" y1="83442" x2="73500" y2="84253"/>
                        <a14:backgroundMark x1="72833" y1="82792" x2="72833" y2="82792"/>
                        <a14:backgroundMark x1="41500" y1="45292" x2="41500" y2="45292"/>
                        <a14:backgroundMark x1="20167" y1="33766" x2="20167" y2="33766"/>
                        <a14:backgroundMark x1="19500" y1="34903" x2="19500" y2="34903"/>
                      </a14:backgroundRemoval>
                    </a14:imgEffect>
                  </a14:imgLayer>
                </a14:imgProps>
              </a:ext>
            </a:extLst>
          </a:blip>
          <a:srcRect l="15876" r="20283"/>
          <a:stretch/>
        </p:blipFill>
        <p:spPr>
          <a:xfrm>
            <a:off x="4880131" y="1024691"/>
            <a:ext cx="1579081" cy="2539404"/>
          </a:xfrm>
          <a:prstGeom prst="rect">
            <a:avLst/>
          </a:prstGeom>
        </p:spPr>
      </p:pic>
      <p:pic>
        <p:nvPicPr>
          <p:cNvPr id="8" name="Picture 7"/>
          <p:cNvPicPr>
            <a:picLocks noChangeAspect="1"/>
          </p:cNvPicPr>
          <p:nvPr/>
        </p:nvPicPr>
        <p:blipFill rotWithShape="1">
          <a:blip r:embed="rId6"/>
          <a:srcRect r="9314"/>
          <a:stretch/>
        </p:blipFill>
        <p:spPr>
          <a:xfrm>
            <a:off x="7197839" y="3214688"/>
            <a:ext cx="1827934" cy="1785069"/>
          </a:xfrm>
          <a:prstGeom prst="rect">
            <a:avLst/>
          </a:prstGeom>
        </p:spPr>
      </p:pic>
    </p:spTree>
    <p:extLst>
      <p:ext uri="{BB962C8B-B14F-4D97-AF65-F5344CB8AC3E}">
        <p14:creationId xmlns:p14="http://schemas.microsoft.com/office/powerpoint/2010/main" val="426574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Mythology - Heroes</a:t>
            </a:r>
          </a:p>
        </p:txBody>
      </p:sp>
      <p:sp>
        <p:nvSpPr>
          <p:cNvPr id="3" name="Content Placeholder 2"/>
          <p:cNvSpPr>
            <a:spLocks noGrp="1"/>
          </p:cNvSpPr>
          <p:nvPr>
            <p:ph sz="half" idx="11"/>
          </p:nvPr>
        </p:nvSpPr>
        <p:spPr>
          <a:xfrm>
            <a:off x="1030027" y="1631157"/>
            <a:ext cx="3923201" cy="3368600"/>
          </a:xfrm>
        </p:spPr>
        <p:txBody>
          <a:bodyPr>
            <a:normAutofit fontScale="77500" lnSpcReduction="20000"/>
          </a:bodyPr>
          <a:lstStyle/>
          <a:p>
            <a:r>
              <a:rPr lang="en-US" dirty="0"/>
              <a:t>Greek hero during the Trojan war</a:t>
            </a:r>
          </a:p>
          <a:p>
            <a:r>
              <a:rPr lang="en-US" dirty="0"/>
              <a:t>King of Ithaca</a:t>
            </a:r>
          </a:p>
          <a:p>
            <a:r>
              <a:rPr lang="en-US" dirty="0"/>
              <a:t>Key figure in Homer’s </a:t>
            </a:r>
            <a:r>
              <a:rPr lang="en-US" i="1" dirty="0"/>
              <a:t>Iliad</a:t>
            </a:r>
            <a:r>
              <a:rPr lang="en-US" dirty="0"/>
              <a:t> and main character in the </a:t>
            </a:r>
            <a:r>
              <a:rPr lang="en-US" i="1" dirty="0"/>
              <a:t>Odyssey</a:t>
            </a:r>
          </a:p>
          <a:p>
            <a:r>
              <a:rPr lang="en-US" dirty="0"/>
              <a:t>Known for his brilliance, guile, and versatility</a:t>
            </a:r>
          </a:p>
          <a:p>
            <a:r>
              <a:rPr lang="en-US" dirty="0"/>
              <a:t>Took ten years to return home after the Trojan war as a result of angering Poseidon</a:t>
            </a:r>
          </a:p>
        </p:txBody>
      </p:sp>
      <p:sp>
        <p:nvSpPr>
          <p:cNvPr id="4" name="Text Placeholder 3"/>
          <p:cNvSpPr>
            <a:spLocks noGrp="1"/>
          </p:cNvSpPr>
          <p:nvPr>
            <p:ph type="body" idx="1"/>
          </p:nvPr>
        </p:nvSpPr>
        <p:spPr/>
        <p:txBody>
          <a:bodyPr/>
          <a:lstStyle/>
          <a:p>
            <a:r>
              <a:rPr lang="en-US" dirty="0"/>
              <a:t>Odysseus</a:t>
            </a:r>
          </a:p>
        </p:txBody>
      </p:sp>
      <p:pic>
        <p:nvPicPr>
          <p:cNvPr id="6" name="Picture 5"/>
          <p:cNvPicPr>
            <a:picLocks noChangeAspect="1"/>
          </p:cNvPicPr>
          <p:nvPr/>
        </p:nvPicPr>
        <p:blipFill>
          <a:blip r:embed="rId2"/>
          <a:stretch>
            <a:fillRect/>
          </a:stretch>
        </p:blipFill>
        <p:spPr>
          <a:xfrm>
            <a:off x="7267338" y="1608043"/>
            <a:ext cx="1766917" cy="2680322"/>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17119" b="100000" l="7500" r="93889">
                        <a14:foregroundMark x1="13611" y1="96033" x2="13611" y2="96033"/>
                      </a14:backgroundRemoval>
                    </a14:imgEffect>
                  </a14:imgLayer>
                </a14:imgProps>
              </a:ext>
            </a:extLst>
          </a:blip>
          <a:srcRect t="16158"/>
          <a:stretch/>
        </p:blipFill>
        <p:spPr>
          <a:xfrm>
            <a:off x="5324359" y="1151335"/>
            <a:ext cx="1610736" cy="1796869"/>
          </a:xfrm>
          <a:prstGeom prst="rect">
            <a:avLst/>
          </a:prstGeom>
        </p:spPr>
      </p:pic>
      <p:pic>
        <p:nvPicPr>
          <p:cNvPr id="9" name="Picture 8"/>
          <p:cNvPicPr>
            <a:picLocks noChangeAspect="1"/>
          </p:cNvPicPr>
          <p:nvPr/>
        </p:nvPicPr>
        <p:blipFill>
          <a:blip r:embed="rId5"/>
          <a:stretch>
            <a:fillRect/>
          </a:stretch>
        </p:blipFill>
        <p:spPr>
          <a:xfrm>
            <a:off x="4953228" y="3146959"/>
            <a:ext cx="2452055" cy="1667397"/>
          </a:xfrm>
          <a:prstGeom prst="rect">
            <a:avLst/>
          </a:prstGeom>
        </p:spPr>
      </p:pic>
    </p:spTree>
    <p:extLst>
      <p:ext uri="{BB962C8B-B14F-4D97-AF65-F5344CB8AC3E}">
        <p14:creationId xmlns:p14="http://schemas.microsoft.com/office/powerpoint/2010/main" val="18490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Mythology - Heroes</a:t>
            </a:r>
          </a:p>
        </p:txBody>
      </p:sp>
      <p:sp>
        <p:nvSpPr>
          <p:cNvPr id="3" name="Content Placeholder 2"/>
          <p:cNvSpPr>
            <a:spLocks noGrp="1"/>
          </p:cNvSpPr>
          <p:nvPr>
            <p:ph sz="half" idx="11"/>
          </p:nvPr>
        </p:nvSpPr>
        <p:spPr/>
        <p:txBody>
          <a:bodyPr>
            <a:normAutofit fontScale="85000" lnSpcReduction="20000"/>
          </a:bodyPr>
          <a:lstStyle/>
          <a:p>
            <a:r>
              <a:rPr lang="en-US" dirty="0"/>
              <a:t>In Greek mythology was the first hero and founder of Mycenae</a:t>
            </a:r>
          </a:p>
          <a:p>
            <a:r>
              <a:rPr lang="en-US" dirty="0"/>
              <a:t>Beheaded the Gorgon Medusa, saved Andromeda from the sea monster </a:t>
            </a:r>
            <a:r>
              <a:rPr lang="en-US" dirty="0" err="1"/>
              <a:t>Cetus</a:t>
            </a:r>
            <a:endParaRPr lang="en-US" dirty="0"/>
          </a:p>
          <a:p>
            <a:r>
              <a:rPr lang="en-US" dirty="0"/>
              <a:t>Mortal son of Zeus</a:t>
            </a:r>
          </a:p>
          <a:p>
            <a:r>
              <a:rPr lang="en-US" dirty="0"/>
              <a:t>Great grandfather of Heracles</a:t>
            </a:r>
          </a:p>
        </p:txBody>
      </p:sp>
      <p:sp>
        <p:nvSpPr>
          <p:cNvPr id="4" name="Text Placeholder 3"/>
          <p:cNvSpPr>
            <a:spLocks noGrp="1"/>
          </p:cNvSpPr>
          <p:nvPr>
            <p:ph type="body" idx="1"/>
          </p:nvPr>
        </p:nvSpPr>
        <p:spPr/>
        <p:txBody>
          <a:bodyPr/>
          <a:lstStyle/>
          <a:p>
            <a:r>
              <a:rPr lang="en-US" dirty="0"/>
              <a:t>Perseus</a:t>
            </a:r>
          </a:p>
        </p:txBody>
      </p:sp>
      <p:pic>
        <p:nvPicPr>
          <p:cNvPr id="5" name="Content Placeholder 5" descr="clash-of-the-titans2.jpg"/>
          <p:cNvPicPr>
            <a:picLocks noChangeAspect="1"/>
          </p:cNvPicPr>
          <p:nvPr/>
        </p:nvPicPr>
        <p:blipFill rotWithShape="1">
          <a:blip r:embed="rId2" cstate="print"/>
          <a:srcRect l="9115" r="12501"/>
          <a:stretch/>
        </p:blipFill>
        <p:spPr>
          <a:xfrm>
            <a:off x="6830420" y="3000149"/>
            <a:ext cx="2089824" cy="1999608"/>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610" b="100000" l="9914" r="89224">
                        <a14:foregroundMark x1="35776" y1="98780" x2="46983" y2="99390"/>
                      </a14:backgroundRemoval>
                    </a14:imgEffect>
                  </a14:imgLayer>
                </a14:imgProps>
              </a:ext>
            </a:extLst>
          </a:blip>
          <a:stretch>
            <a:fillRect/>
          </a:stretch>
        </p:blipFill>
        <p:spPr>
          <a:xfrm>
            <a:off x="4405938" y="1151335"/>
            <a:ext cx="2615395" cy="1848814"/>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0" b="100000" l="0" r="99762">
                        <a14:foregroundMark x1="86905" y1="12381" x2="93571" y2="22857"/>
                        <a14:foregroundMark x1="86667" y1="6984" x2="81667" y2="2857"/>
                        <a14:foregroundMark x1="65238" y1="1587" x2="76905" y2="1905"/>
                        <a14:foregroundMark x1="82857" y1="48254" x2="82857" y2="48254"/>
                        <a14:backgroundMark x1="3333" y1="44127" x2="6429" y2="94921"/>
                        <a14:backgroundMark x1="10238" y1="21270" x2="19762" y2="2857"/>
                      </a14:backgroundRemoval>
                    </a14:imgEffect>
                  </a14:imgLayer>
                </a14:imgProps>
              </a:ext>
            </a:extLst>
          </a:blip>
          <a:stretch>
            <a:fillRect/>
          </a:stretch>
        </p:blipFill>
        <p:spPr>
          <a:xfrm>
            <a:off x="6823491" y="1427584"/>
            <a:ext cx="2096753" cy="1572565"/>
          </a:xfrm>
          <a:prstGeom prst="rect">
            <a:avLst/>
          </a:prstGeom>
        </p:spPr>
      </p:pic>
      <p:pic>
        <p:nvPicPr>
          <p:cNvPr id="9" name="Picture 8"/>
          <p:cNvPicPr>
            <a:picLocks noChangeAspect="1"/>
          </p:cNvPicPr>
          <p:nvPr/>
        </p:nvPicPr>
        <p:blipFill>
          <a:blip r:embed="rId7"/>
          <a:stretch>
            <a:fillRect/>
          </a:stretch>
        </p:blipFill>
        <p:spPr>
          <a:xfrm>
            <a:off x="4880132" y="3000149"/>
            <a:ext cx="1742214" cy="2049081"/>
          </a:xfrm>
          <a:prstGeom prst="rect">
            <a:avLst/>
          </a:prstGeom>
        </p:spPr>
      </p:pic>
    </p:spTree>
    <p:extLst>
      <p:ext uri="{BB962C8B-B14F-4D97-AF65-F5344CB8AC3E}">
        <p14:creationId xmlns:p14="http://schemas.microsoft.com/office/powerpoint/2010/main" val="334439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1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Mythology - Heroes</a:t>
            </a:r>
          </a:p>
        </p:txBody>
      </p:sp>
      <p:sp>
        <p:nvSpPr>
          <p:cNvPr id="3" name="Content Placeholder 2"/>
          <p:cNvSpPr>
            <a:spLocks noGrp="1"/>
          </p:cNvSpPr>
          <p:nvPr>
            <p:ph sz="half" idx="11"/>
          </p:nvPr>
        </p:nvSpPr>
        <p:spPr/>
        <p:txBody>
          <a:bodyPr>
            <a:normAutofit lnSpcReduction="10000"/>
          </a:bodyPr>
          <a:lstStyle/>
          <a:p>
            <a:r>
              <a:rPr lang="en-US" dirty="0"/>
              <a:t>The slayer of the Minotaur</a:t>
            </a:r>
          </a:p>
          <a:p>
            <a:r>
              <a:rPr lang="en-US" dirty="0"/>
              <a:t>Son of </a:t>
            </a:r>
            <a:r>
              <a:rPr lang="en-US" dirty="0" err="1"/>
              <a:t>Aegeus</a:t>
            </a:r>
            <a:r>
              <a:rPr lang="en-US" dirty="0"/>
              <a:t>, king </a:t>
            </a:r>
            <a:br>
              <a:rPr lang="en-US" dirty="0"/>
            </a:br>
            <a:r>
              <a:rPr lang="en-US" dirty="0"/>
              <a:t>of Athens</a:t>
            </a:r>
          </a:p>
          <a:p>
            <a:r>
              <a:rPr lang="en-US" dirty="0"/>
              <a:t>Overcame many trials on the road to Athens that demonstrated his cunning and strength</a:t>
            </a:r>
          </a:p>
        </p:txBody>
      </p:sp>
      <p:sp>
        <p:nvSpPr>
          <p:cNvPr id="4" name="Text Placeholder 3"/>
          <p:cNvSpPr>
            <a:spLocks noGrp="1"/>
          </p:cNvSpPr>
          <p:nvPr>
            <p:ph type="body" idx="1"/>
          </p:nvPr>
        </p:nvSpPr>
        <p:spPr/>
        <p:txBody>
          <a:bodyPr/>
          <a:lstStyle/>
          <a:p>
            <a:r>
              <a:rPr lang="en-US" dirty="0"/>
              <a:t>Theseus</a:t>
            </a:r>
          </a:p>
        </p:txBody>
      </p:sp>
      <p:pic>
        <p:nvPicPr>
          <p:cNvPr id="5" name="Picture 4"/>
          <p:cNvPicPr>
            <a:picLocks noChangeAspect="1"/>
          </p:cNvPicPr>
          <p:nvPr/>
        </p:nvPicPr>
        <p:blipFill rotWithShape="1">
          <a:blip r:embed="rId2"/>
          <a:srcRect t="4005" b="2795"/>
          <a:stretch/>
        </p:blipFill>
        <p:spPr>
          <a:xfrm>
            <a:off x="6842493" y="2809812"/>
            <a:ext cx="2077752" cy="2189945"/>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796" b="91777" l="9375" r="99306">
                        <a14:foregroundMark x1="40972" y1="19098" x2="40972" y2="22016"/>
                        <a14:foregroundMark x1="31250" y1="62334" x2="29167" y2="64987"/>
                        <a14:foregroundMark x1="24306" y1="70292" x2="22569" y2="76658"/>
                        <a14:foregroundMark x1="16319" y1="88594" x2="17361" y2="89125"/>
                        <a14:foregroundMark x1="18056" y1="89655" x2="20139" y2="89655"/>
                        <a14:foregroundMark x1="20486" y1="82759" x2="19792" y2="83820"/>
                        <a14:backgroundMark x1="63889" y1="83289" x2="72569" y2="86737"/>
                      </a14:backgroundRemoval>
                    </a14:imgEffect>
                  </a14:imgLayer>
                </a14:imgProps>
              </a:ext>
            </a:extLst>
          </a:blip>
          <a:stretch>
            <a:fillRect/>
          </a:stretch>
        </p:blipFill>
        <p:spPr>
          <a:xfrm>
            <a:off x="4420745" y="1631157"/>
            <a:ext cx="2203887" cy="2884950"/>
          </a:xfrm>
          <a:prstGeom prst="rect">
            <a:avLst/>
          </a:prstGeom>
        </p:spPr>
      </p:pic>
      <p:pic>
        <p:nvPicPr>
          <p:cNvPr id="7" name="Picture 6"/>
          <p:cNvPicPr>
            <a:picLocks noChangeAspect="1"/>
          </p:cNvPicPr>
          <p:nvPr/>
        </p:nvPicPr>
        <p:blipFill rotWithShape="1">
          <a:blip r:embed="rId5"/>
          <a:srcRect t="12023" b="6438"/>
          <a:stretch/>
        </p:blipFill>
        <p:spPr>
          <a:xfrm>
            <a:off x="6624632" y="1201145"/>
            <a:ext cx="1769002" cy="1608667"/>
          </a:xfrm>
          <a:prstGeom prst="rect">
            <a:avLst/>
          </a:prstGeom>
        </p:spPr>
      </p:pic>
    </p:spTree>
    <p:extLst>
      <p:ext uri="{BB962C8B-B14F-4D97-AF65-F5344CB8AC3E}">
        <p14:creationId xmlns:p14="http://schemas.microsoft.com/office/powerpoint/2010/main" val="34848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Mythology - Heroes</a:t>
            </a:r>
          </a:p>
        </p:txBody>
      </p:sp>
      <p:sp>
        <p:nvSpPr>
          <p:cNvPr id="3" name="Content Placeholder 2"/>
          <p:cNvSpPr>
            <a:spLocks noGrp="1"/>
          </p:cNvSpPr>
          <p:nvPr>
            <p:ph sz="half" idx="11"/>
          </p:nvPr>
        </p:nvSpPr>
        <p:spPr>
          <a:xfrm>
            <a:off x="1030028" y="1631157"/>
            <a:ext cx="3976214" cy="3368600"/>
          </a:xfrm>
        </p:spPr>
        <p:txBody>
          <a:bodyPr>
            <a:normAutofit fontScale="85000" lnSpcReduction="20000"/>
          </a:bodyPr>
          <a:lstStyle/>
          <a:p>
            <a:r>
              <a:rPr lang="en-US" dirty="0"/>
              <a:t>Most famous Greek hero</a:t>
            </a:r>
          </a:p>
          <a:p>
            <a:r>
              <a:rPr lang="en-US" dirty="0"/>
              <a:t>Son of Zeus and Alcmene, a mortal woman</a:t>
            </a:r>
          </a:p>
          <a:p>
            <a:r>
              <a:rPr lang="en-US" dirty="0"/>
              <a:t>Hated by the goddess Hera</a:t>
            </a:r>
          </a:p>
          <a:p>
            <a:r>
              <a:rPr lang="en-US" dirty="0"/>
              <a:t>Renowned for his great strength but also </a:t>
            </a:r>
            <a:br>
              <a:rPr lang="en-US" dirty="0"/>
            </a:br>
            <a:r>
              <a:rPr lang="en-US" dirty="0"/>
              <a:t>incredibly courageous </a:t>
            </a:r>
            <a:br>
              <a:rPr lang="en-US" dirty="0"/>
            </a:br>
            <a:r>
              <a:rPr lang="en-US" dirty="0"/>
              <a:t>and cunning</a:t>
            </a:r>
          </a:p>
          <a:p>
            <a:r>
              <a:rPr lang="en-US" dirty="0"/>
              <a:t>Known as Hercules by </a:t>
            </a:r>
            <a:br>
              <a:rPr lang="en-US" dirty="0"/>
            </a:br>
            <a:r>
              <a:rPr lang="en-US" dirty="0"/>
              <a:t>the Romans</a:t>
            </a:r>
          </a:p>
        </p:txBody>
      </p:sp>
      <p:sp>
        <p:nvSpPr>
          <p:cNvPr id="4" name="Text Placeholder 3"/>
          <p:cNvSpPr>
            <a:spLocks noGrp="1"/>
          </p:cNvSpPr>
          <p:nvPr>
            <p:ph type="body" idx="1"/>
          </p:nvPr>
        </p:nvSpPr>
        <p:spPr/>
        <p:txBody>
          <a:bodyPr/>
          <a:lstStyle/>
          <a:p>
            <a:r>
              <a:rPr lang="en-US" dirty="0"/>
              <a:t>Heracles</a:t>
            </a:r>
          </a:p>
        </p:txBody>
      </p:sp>
      <p:pic>
        <p:nvPicPr>
          <p:cNvPr id="5" name="Picture 4"/>
          <p:cNvPicPr>
            <a:picLocks noChangeAspect="1"/>
          </p:cNvPicPr>
          <p:nvPr/>
        </p:nvPicPr>
        <p:blipFill>
          <a:blip r:embed="rId2"/>
          <a:stretch>
            <a:fillRect/>
          </a:stretch>
        </p:blipFill>
        <p:spPr>
          <a:xfrm>
            <a:off x="6737960" y="1631157"/>
            <a:ext cx="2272559" cy="3020012"/>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95" b="99115" l="3000" r="98000">
                        <a14:backgroundMark x1="80000" y1="69027" x2="80000" y2="69027"/>
                        <a14:backgroundMark x1="63667" y1="68142" x2="60333" y2="79351"/>
                        <a14:backgroundMark x1="79667" y1="66372" x2="79667" y2="67552"/>
                        <a14:backgroundMark x1="79333" y1="64307" x2="79333" y2="65192"/>
                      </a14:backgroundRemoval>
                    </a14:imgEffect>
                  </a14:imgLayer>
                </a14:imgProps>
              </a:ext>
            </a:extLst>
          </a:blip>
          <a:stretch>
            <a:fillRect/>
          </a:stretch>
        </p:blipFill>
        <p:spPr>
          <a:xfrm>
            <a:off x="4877150" y="1305928"/>
            <a:ext cx="1860810" cy="2102716"/>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8289">
                        <a14:backgroundMark x1="1141" y1="73988" x2="2852" y2="90462"/>
                        <a14:backgroundMark x1="87643" y1="2023" x2="87643" y2="2023"/>
                      </a14:backgroundRemoval>
                    </a14:imgEffect>
                  </a14:imgLayer>
                </a14:imgProps>
              </a:ext>
            </a:extLst>
          </a:blip>
          <a:stretch>
            <a:fillRect/>
          </a:stretch>
        </p:blipFill>
        <p:spPr>
          <a:xfrm>
            <a:off x="4342788" y="3408644"/>
            <a:ext cx="2395172" cy="1575531"/>
          </a:xfrm>
          <a:prstGeom prst="rect">
            <a:avLst/>
          </a:prstGeom>
        </p:spPr>
      </p:pic>
    </p:spTree>
    <p:extLst>
      <p:ext uri="{BB962C8B-B14F-4D97-AF65-F5344CB8AC3E}">
        <p14:creationId xmlns:p14="http://schemas.microsoft.com/office/powerpoint/2010/main" val="274983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0028" y="1210813"/>
            <a:ext cx="4301567" cy="3799793"/>
          </a:xfrm>
        </p:spPr>
        <p:txBody>
          <a:bodyPr>
            <a:normAutofit fontScale="77500" lnSpcReduction="20000"/>
          </a:bodyPr>
          <a:lstStyle/>
          <a:p>
            <a:r>
              <a:rPr lang="en-US" dirty="0"/>
              <a:t>Each town and village was dedicated to a god or goddess who was worshipped on a regular basis</a:t>
            </a:r>
          </a:p>
          <a:p>
            <a:r>
              <a:rPr lang="en-US" dirty="0"/>
              <a:t>Almost every group or gathering, including families, towns, sporting events, feast days, weddings, and funerals, was a religious event</a:t>
            </a:r>
          </a:p>
        </p:txBody>
      </p:sp>
      <p:sp>
        <p:nvSpPr>
          <p:cNvPr id="3" name="Title 2"/>
          <p:cNvSpPr>
            <a:spLocks noGrp="1"/>
          </p:cNvSpPr>
          <p:nvPr>
            <p:ph type="title"/>
          </p:nvPr>
        </p:nvSpPr>
        <p:spPr/>
        <p:txBody>
          <a:bodyPr>
            <a:normAutofit/>
          </a:bodyPr>
          <a:lstStyle/>
          <a:p>
            <a:r>
              <a:rPr lang="en-US" sz="4000" dirty="0"/>
              <a:t>Greek Mythology</a:t>
            </a:r>
          </a:p>
        </p:txBody>
      </p:sp>
      <p:pic>
        <p:nvPicPr>
          <p:cNvPr id="4" name="Content Placeholder 8" descr="procession.jpg"/>
          <p:cNvPicPr>
            <a:picLocks noChangeAspect="1"/>
          </p:cNvPicPr>
          <p:nvPr/>
        </p:nvPicPr>
        <p:blipFill>
          <a:blip r:embed="rId2" cstate="print"/>
          <a:stretch>
            <a:fillRect/>
          </a:stretch>
        </p:blipFill>
        <p:spPr>
          <a:xfrm>
            <a:off x="5960541" y="1210813"/>
            <a:ext cx="2959703" cy="2326655"/>
          </a:xfrm>
          <a:prstGeom prst="rect">
            <a:avLst/>
          </a:prstGeom>
        </p:spPr>
      </p:pic>
      <p:pic>
        <p:nvPicPr>
          <p:cNvPr id="5" name="Picture 4"/>
          <p:cNvPicPr>
            <a:picLocks noChangeAspect="1"/>
          </p:cNvPicPr>
          <p:nvPr/>
        </p:nvPicPr>
        <p:blipFill>
          <a:blip r:embed="rId3"/>
          <a:stretch>
            <a:fillRect/>
          </a:stretch>
        </p:blipFill>
        <p:spPr>
          <a:xfrm>
            <a:off x="5604471" y="3062872"/>
            <a:ext cx="3458591" cy="1947733"/>
          </a:xfrm>
          <a:prstGeom prst="rect">
            <a:avLst/>
          </a:prstGeom>
        </p:spPr>
      </p:pic>
    </p:spTree>
    <p:extLst>
      <p:ext uri="{BB962C8B-B14F-4D97-AF65-F5344CB8AC3E}">
        <p14:creationId xmlns:p14="http://schemas.microsoft.com/office/powerpoint/2010/main" val="160482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Greek Mythology</a:t>
            </a:r>
          </a:p>
        </p:txBody>
      </p:sp>
      <p:sp>
        <p:nvSpPr>
          <p:cNvPr id="3" name="Content Placeholder 2"/>
          <p:cNvSpPr>
            <a:spLocks noGrp="1"/>
          </p:cNvSpPr>
          <p:nvPr>
            <p:ph idx="1"/>
          </p:nvPr>
        </p:nvSpPr>
        <p:spPr>
          <a:xfrm>
            <a:off x="1030028" y="1210813"/>
            <a:ext cx="7890216" cy="3795505"/>
          </a:xfrm>
        </p:spPr>
        <p:txBody>
          <a:bodyPr>
            <a:normAutofit/>
          </a:bodyPr>
          <a:lstStyle/>
          <a:p>
            <a:r>
              <a:rPr lang="en-US" sz="2300" dirty="0"/>
              <a:t>Sacrifices were an important part of worship</a:t>
            </a:r>
          </a:p>
          <a:p>
            <a:r>
              <a:rPr lang="en-US" sz="2300" dirty="0"/>
              <a:t>The victim was typically an animal, although other gifts, such as cakes or fruit, were also common </a:t>
            </a:r>
          </a:p>
          <a:p>
            <a:r>
              <a:rPr lang="en-US" sz="2300" dirty="0"/>
              <a:t>Below is an image of a lamb being led to the altar for sacrifice</a:t>
            </a:r>
          </a:p>
          <a:p>
            <a:r>
              <a:rPr lang="en-US" sz="2300" dirty="0"/>
              <a:t>The picture, painted </a:t>
            </a:r>
            <a:br>
              <a:rPr lang="en-US" sz="2300" dirty="0"/>
            </a:br>
            <a:r>
              <a:rPr lang="en-US" sz="2300" dirty="0"/>
              <a:t>on wood, was found </a:t>
            </a:r>
            <a:br>
              <a:rPr lang="en-US" sz="2300" dirty="0"/>
            </a:br>
            <a:r>
              <a:rPr lang="en-US" sz="2300" dirty="0"/>
              <a:t>in the </a:t>
            </a:r>
            <a:r>
              <a:rPr lang="en-US" sz="2300" dirty="0" err="1"/>
              <a:t>Pitsa</a:t>
            </a:r>
            <a:r>
              <a:rPr lang="en-US" sz="2300" dirty="0"/>
              <a:t> cave at </a:t>
            </a:r>
            <a:br>
              <a:rPr lang="en-US" sz="2300" dirty="0"/>
            </a:br>
            <a:r>
              <a:rPr lang="en-US" sz="2300" dirty="0"/>
              <a:t>Corinth and dates to </a:t>
            </a:r>
            <a:br>
              <a:rPr lang="en-US" sz="2300" dirty="0"/>
            </a:br>
            <a:r>
              <a:rPr lang="en-US" sz="2300" dirty="0"/>
              <a:t>over 2,500 years ago</a:t>
            </a:r>
          </a:p>
        </p:txBody>
      </p:sp>
      <p:pic>
        <p:nvPicPr>
          <p:cNvPr id="4" name="Content Placeholder 8" descr="Sacrifice.jpg"/>
          <p:cNvPicPr>
            <a:picLocks noChangeAspect="1"/>
          </p:cNvPicPr>
          <p:nvPr/>
        </p:nvPicPr>
        <p:blipFill>
          <a:blip r:embed="rId2" cstate="print"/>
          <a:stretch>
            <a:fillRect/>
          </a:stretch>
        </p:blipFill>
        <p:spPr>
          <a:xfrm>
            <a:off x="4142773" y="2882786"/>
            <a:ext cx="4870224" cy="2260714"/>
          </a:xfrm>
          <a:prstGeom prst="rect">
            <a:avLst/>
          </a:prstGeom>
        </p:spPr>
      </p:pic>
    </p:spTree>
    <p:extLst>
      <p:ext uri="{BB962C8B-B14F-4D97-AF65-F5344CB8AC3E}">
        <p14:creationId xmlns:p14="http://schemas.microsoft.com/office/powerpoint/2010/main" val="52985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Myth – The Iliad</a:t>
            </a:r>
          </a:p>
        </p:txBody>
      </p:sp>
      <p:sp>
        <p:nvSpPr>
          <p:cNvPr id="3" name="Content Placeholder 2"/>
          <p:cNvSpPr>
            <a:spLocks noGrp="1"/>
          </p:cNvSpPr>
          <p:nvPr>
            <p:ph sz="half" idx="1"/>
          </p:nvPr>
        </p:nvSpPr>
        <p:spPr>
          <a:xfrm>
            <a:off x="1030026" y="1200151"/>
            <a:ext cx="5006207" cy="3799606"/>
          </a:xfrm>
        </p:spPr>
        <p:txBody>
          <a:bodyPr>
            <a:normAutofit fontScale="92500" lnSpcReduction="20000"/>
          </a:bodyPr>
          <a:lstStyle/>
          <a:p>
            <a:r>
              <a:rPr lang="en-US" dirty="0"/>
              <a:t>Paris, Prince of Troy, had kidnapped/seduced </a:t>
            </a:r>
            <a:br>
              <a:rPr lang="en-US" dirty="0"/>
            </a:br>
            <a:r>
              <a:rPr lang="en-US" dirty="0"/>
              <a:t>Helen of Sparta </a:t>
            </a:r>
          </a:p>
          <a:p>
            <a:r>
              <a:rPr lang="en-US" dirty="0"/>
              <a:t>Paris had been promised </a:t>
            </a:r>
            <a:br>
              <a:rPr lang="en-US" dirty="0"/>
            </a:br>
            <a:r>
              <a:rPr lang="en-US" dirty="0"/>
              <a:t>any woman he desired after awarding Aphrodite the </a:t>
            </a:r>
            <a:br>
              <a:rPr lang="en-US" dirty="0"/>
            </a:br>
            <a:r>
              <a:rPr lang="en-US" dirty="0"/>
              <a:t>Golden Apple and declaring her the most beautiful Goddess over Athena and Hera</a:t>
            </a:r>
          </a:p>
          <a:p>
            <a:r>
              <a:rPr lang="en-US" dirty="0"/>
              <a:t>Paris thus earned the wrath of both Athena and Hera</a:t>
            </a:r>
          </a:p>
        </p:txBody>
      </p:sp>
      <p:pic>
        <p:nvPicPr>
          <p:cNvPr id="4" name="Picture 2" descr="C:\Users\Andrew\Desktop\Greek Myths\GoldenApple.jpg"/>
          <p:cNvPicPr>
            <a:picLocks noChangeAspect="1" noChangeArrowheads="1"/>
          </p:cNvPicPr>
          <p:nvPr/>
        </p:nvPicPr>
        <p:blipFill>
          <a:blip r:embed="rId2" cstate="print"/>
          <a:srcRect/>
          <a:stretch>
            <a:fillRect/>
          </a:stretch>
        </p:blipFill>
        <p:spPr bwMode="auto">
          <a:xfrm>
            <a:off x="5348942" y="1200151"/>
            <a:ext cx="2477113" cy="1982765"/>
          </a:xfrm>
          <a:prstGeom prst="rect">
            <a:avLst/>
          </a:prstGeom>
          <a:noFill/>
        </p:spPr>
      </p:pic>
      <p:pic>
        <p:nvPicPr>
          <p:cNvPr id="5" name="Picture 3" descr="C:\Users\Andrew\Desktop\Greek Myths\noble_court.jpg"/>
          <p:cNvPicPr>
            <a:picLocks noChangeAspect="1" noChangeArrowheads="1"/>
          </p:cNvPicPr>
          <p:nvPr/>
        </p:nvPicPr>
        <p:blipFill>
          <a:blip r:embed="rId3" cstate="print"/>
          <a:srcRect/>
          <a:stretch>
            <a:fillRect/>
          </a:stretch>
        </p:blipFill>
        <p:spPr bwMode="auto">
          <a:xfrm>
            <a:off x="6036234" y="2958869"/>
            <a:ext cx="3001307" cy="2040888"/>
          </a:xfrm>
          <a:prstGeom prst="rect">
            <a:avLst/>
          </a:prstGeom>
          <a:noFill/>
        </p:spPr>
      </p:pic>
    </p:spTree>
    <p:extLst>
      <p:ext uri="{BB962C8B-B14F-4D97-AF65-F5344CB8AC3E}">
        <p14:creationId xmlns:p14="http://schemas.microsoft.com/office/powerpoint/2010/main" val="13948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2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Mythology - Sanctuaries</a:t>
            </a:r>
          </a:p>
        </p:txBody>
      </p:sp>
      <p:sp>
        <p:nvSpPr>
          <p:cNvPr id="3" name="Content Placeholder 2"/>
          <p:cNvSpPr>
            <a:spLocks noGrp="1"/>
          </p:cNvSpPr>
          <p:nvPr>
            <p:ph idx="1"/>
          </p:nvPr>
        </p:nvSpPr>
        <p:spPr>
          <a:xfrm>
            <a:off x="1030027" y="1210813"/>
            <a:ext cx="5048505" cy="3799793"/>
          </a:xfrm>
        </p:spPr>
        <p:txBody>
          <a:bodyPr>
            <a:normAutofit fontScale="77500" lnSpcReduction="20000"/>
          </a:bodyPr>
          <a:lstStyle/>
          <a:p>
            <a:r>
              <a:rPr lang="en-US" dirty="0"/>
              <a:t>Sanctuaries were important </a:t>
            </a:r>
            <a:br>
              <a:rPr lang="en-US" dirty="0"/>
            </a:br>
            <a:r>
              <a:rPr lang="en-US" dirty="0"/>
              <a:t>places of worship</a:t>
            </a:r>
          </a:p>
          <a:p>
            <a:r>
              <a:rPr lang="en-US" dirty="0"/>
              <a:t>Dedicated to a god or </a:t>
            </a:r>
            <a:br>
              <a:rPr lang="en-US" dirty="0"/>
            </a:br>
            <a:r>
              <a:rPr lang="en-US" dirty="0"/>
              <a:t>goddess in gratitude for a fortunate event</a:t>
            </a:r>
          </a:p>
          <a:p>
            <a:r>
              <a:rPr lang="en-US" dirty="0"/>
              <a:t>Some had temples, gates </a:t>
            </a:r>
            <a:br>
              <a:rPr lang="en-US" dirty="0"/>
            </a:br>
            <a:r>
              <a:rPr lang="en-US" dirty="0"/>
              <a:t>and walls; others were simply marked out on the ground with a row of stones</a:t>
            </a:r>
          </a:p>
          <a:p>
            <a:r>
              <a:rPr lang="en-US" dirty="0"/>
              <a:t>There were hundreds throughout Greece</a:t>
            </a:r>
          </a:p>
        </p:txBody>
      </p:sp>
      <p:pic>
        <p:nvPicPr>
          <p:cNvPr id="5" name="Picture 4"/>
          <p:cNvPicPr>
            <a:picLocks noChangeAspect="1"/>
          </p:cNvPicPr>
          <p:nvPr/>
        </p:nvPicPr>
        <p:blipFill>
          <a:blip r:embed="rId2"/>
          <a:stretch>
            <a:fillRect/>
          </a:stretch>
        </p:blipFill>
        <p:spPr>
          <a:xfrm>
            <a:off x="6353744" y="2862997"/>
            <a:ext cx="2687871" cy="2147609"/>
          </a:xfrm>
          <a:prstGeom prst="rect">
            <a:avLst/>
          </a:prstGeom>
        </p:spPr>
      </p:pic>
      <p:pic>
        <p:nvPicPr>
          <p:cNvPr id="4" name="Content Placeholder 8" descr="Sanctuary_of_Athena_Pronaia_Delphi_Greece_01.jpg"/>
          <p:cNvPicPr>
            <a:picLocks noChangeAspect="1"/>
          </p:cNvPicPr>
          <p:nvPr/>
        </p:nvPicPr>
        <p:blipFill>
          <a:blip r:embed="rId3" cstate="print"/>
          <a:stretch>
            <a:fillRect/>
          </a:stretch>
        </p:blipFill>
        <p:spPr>
          <a:xfrm>
            <a:off x="5169735" y="1210813"/>
            <a:ext cx="2922495" cy="1957028"/>
          </a:xfrm>
          <a:prstGeom prst="rect">
            <a:avLst/>
          </a:prstGeom>
        </p:spPr>
      </p:pic>
    </p:spTree>
    <p:extLst>
      <p:ext uri="{BB962C8B-B14F-4D97-AF65-F5344CB8AC3E}">
        <p14:creationId xmlns:p14="http://schemas.microsoft.com/office/powerpoint/2010/main" val="110719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1027" y="-1"/>
            <a:ext cx="6429574" cy="5137229"/>
          </a:xfrm>
          <a:prstGeom prst="rect">
            <a:avLst/>
          </a:prstGeom>
        </p:spPr>
      </p:pic>
      <p:sp>
        <p:nvSpPr>
          <p:cNvPr id="5" name="TextBox 4"/>
          <p:cNvSpPr txBox="1"/>
          <p:nvPr/>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352788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0028" y="1210813"/>
            <a:ext cx="4715604" cy="3799793"/>
          </a:xfrm>
        </p:spPr>
        <p:txBody>
          <a:bodyPr>
            <a:normAutofit fontScale="77500" lnSpcReduction="20000"/>
          </a:bodyPr>
          <a:lstStyle/>
          <a:p>
            <a:r>
              <a:rPr lang="en-US" dirty="0"/>
              <a:t>Temples would be built inside a sanctuary, though not all sanctuaries had temples</a:t>
            </a:r>
          </a:p>
          <a:p>
            <a:r>
              <a:rPr lang="en-US" dirty="0"/>
              <a:t>Earliest temples, built around the 10</a:t>
            </a:r>
            <a:r>
              <a:rPr lang="en-US" baseline="30000" dirty="0"/>
              <a:t>th</a:t>
            </a:r>
            <a:r>
              <a:rPr lang="en-US" dirty="0"/>
              <a:t> to 8</a:t>
            </a:r>
            <a:r>
              <a:rPr lang="en-US" baseline="30000" dirty="0"/>
              <a:t>th</a:t>
            </a:r>
            <a:r>
              <a:rPr lang="en-US" dirty="0"/>
              <a:t> centuries BCE, were simple wooden huts</a:t>
            </a:r>
          </a:p>
          <a:p>
            <a:r>
              <a:rPr lang="en-US" dirty="0"/>
              <a:t>As the Greeks became richer and more skilled in architecture the temples became true marvels of the ancient world </a:t>
            </a:r>
          </a:p>
        </p:txBody>
      </p:sp>
      <p:sp>
        <p:nvSpPr>
          <p:cNvPr id="3" name="Title 2"/>
          <p:cNvSpPr>
            <a:spLocks noGrp="1"/>
          </p:cNvSpPr>
          <p:nvPr>
            <p:ph type="title"/>
          </p:nvPr>
        </p:nvSpPr>
        <p:spPr/>
        <p:txBody>
          <a:bodyPr/>
          <a:lstStyle/>
          <a:p>
            <a:r>
              <a:rPr lang="en-US" dirty="0"/>
              <a:t>Greek Mythology - Temples</a:t>
            </a:r>
          </a:p>
        </p:txBody>
      </p:sp>
      <p:pic>
        <p:nvPicPr>
          <p:cNvPr id="4" name="Content Placeholder 6" descr="imagesCA2ATIRR.jpg"/>
          <p:cNvPicPr>
            <a:picLocks noChangeAspect="1"/>
          </p:cNvPicPr>
          <p:nvPr/>
        </p:nvPicPr>
        <p:blipFill>
          <a:blip r:embed="rId2" cstate="print"/>
          <a:stretch>
            <a:fillRect/>
          </a:stretch>
        </p:blipFill>
        <p:spPr>
          <a:xfrm>
            <a:off x="5837240" y="1357730"/>
            <a:ext cx="3212665" cy="3344092"/>
          </a:xfrm>
          <a:prstGeom prst="rect">
            <a:avLst/>
          </a:prstGeom>
        </p:spPr>
      </p:pic>
    </p:spTree>
    <p:extLst>
      <p:ext uri="{BB962C8B-B14F-4D97-AF65-F5344CB8AC3E}">
        <p14:creationId xmlns:p14="http://schemas.microsoft.com/office/powerpoint/2010/main" val="318426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Parthenon</a:t>
            </a:r>
          </a:p>
        </p:txBody>
      </p:sp>
      <p:sp>
        <p:nvSpPr>
          <p:cNvPr id="3" name="Content Placeholder 2"/>
          <p:cNvSpPr>
            <a:spLocks noGrp="1"/>
          </p:cNvSpPr>
          <p:nvPr>
            <p:ph sz="half" idx="1"/>
          </p:nvPr>
        </p:nvSpPr>
        <p:spPr>
          <a:xfrm>
            <a:off x="1030027" y="1200151"/>
            <a:ext cx="3317555" cy="3799606"/>
          </a:xfrm>
        </p:spPr>
        <p:txBody>
          <a:bodyPr>
            <a:normAutofit/>
          </a:bodyPr>
          <a:lstStyle/>
          <a:p>
            <a:r>
              <a:rPr lang="en-US" dirty="0"/>
              <a:t>The Parthenon is perhaps the most famous Greek temple</a:t>
            </a:r>
          </a:p>
          <a:p>
            <a:r>
              <a:rPr lang="en-US" dirty="0"/>
              <a:t>Dedicated to the Goddess of Athens, Athena</a:t>
            </a:r>
          </a:p>
          <a:p>
            <a:r>
              <a:rPr lang="en-US" dirty="0"/>
              <a:t>It still stands today</a:t>
            </a:r>
          </a:p>
        </p:txBody>
      </p:sp>
      <p:pic>
        <p:nvPicPr>
          <p:cNvPr id="4" name="Picture 3"/>
          <p:cNvPicPr>
            <a:picLocks noChangeAspect="1"/>
          </p:cNvPicPr>
          <p:nvPr/>
        </p:nvPicPr>
        <p:blipFill>
          <a:blip r:embed="rId2"/>
          <a:stretch>
            <a:fillRect/>
          </a:stretch>
        </p:blipFill>
        <p:spPr>
          <a:xfrm>
            <a:off x="4347582" y="1413477"/>
            <a:ext cx="4695153" cy="3423437"/>
          </a:xfrm>
          <a:prstGeom prst="rect">
            <a:avLst/>
          </a:prstGeom>
        </p:spPr>
      </p:pic>
    </p:spTree>
    <p:extLst>
      <p:ext uri="{BB962C8B-B14F-4D97-AF65-F5344CB8AC3E}">
        <p14:creationId xmlns:p14="http://schemas.microsoft.com/office/powerpoint/2010/main" val="245246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Parthenon</a:t>
            </a:r>
          </a:p>
        </p:txBody>
      </p:sp>
      <p:pic>
        <p:nvPicPr>
          <p:cNvPr id="5" name="Picture 4"/>
          <p:cNvPicPr>
            <a:picLocks noChangeAspect="1"/>
          </p:cNvPicPr>
          <p:nvPr/>
        </p:nvPicPr>
        <p:blipFill rotWithShape="1">
          <a:blip r:embed="rId2"/>
          <a:srcRect t="8377" b="20419"/>
          <a:stretch/>
        </p:blipFill>
        <p:spPr>
          <a:xfrm>
            <a:off x="1015809" y="1063229"/>
            <a:ext cx="7904435" cy="3955546"/>
          </a:xfrm>
          <a:prstGeom prst="rect">
            <a:avLst/>
          </a:prstGeom>
        </p:spPr>
      </p:pic>
    </p:spTree>
    <p:extLst>
      <p:ext uri="{BB962C8B-B14F-4D97-AF65-F5344CB8AC3E}">
        <p14:creationId xmlns:p14="http://schemas.microsoft.com/office/powerpoint/2010/main" val="28981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Parthenon1.jpg"/>
          <p:cNvPicPr>
            <a:picLocks noGrp="1" noChangeAspect="1"/>
          </p:cNvPicPr>
          <p:nvPr>
            <p:ph idx="1"/>
          </p:nvPr>
        </p:nvPicPr>
        <p:blipFill>
          <a:blip r:embed="rId2" cstate="print"/>
          <a:stretch>
            <a:fillRect/>
          </a:stretch>
        </p:blipFill>
        <p:spPr>
          <a:xfrm>
            <a:off x="2092249" y="0"/>
            <a:ext cx="6598166" cy="5139543"/>
          </a:xfrm>
        </p:spPr>
      </p:pic>
      <p:sp>
        <p:nvSpPr>
          <p:cNvPr id="5" name="TextBox 4"/>
          <p:cNvSpPr txBox="1"/>
          <p:nvPr/>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288689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0027" y="1210813"/>
            <a:ext cx="5068492" cy="3799793"/>
          </a:xfrm>
        </p:spPr>
        <p:txBody>
          <a:bodyPr>
            <a:normAutofit/>
          </a:bodyPr>
          <a:lstStyle/>
          <a:p>
            <a:r>
              <a:rPr lang="en-US" sz="2500" dirty="0"/>
              <a:t>Many sanctuaries also had oracles</a:t>
            </a:r>
          </a:p>
          <a:p>
            <a:r>
              <a:rPr lang="en-US" sz="2500" dirty="0"/>
              <a:t>People came to consult the oracles to find out about the future</a:t>
            </a:r>
          </a:p>
          <a:p>
            <a:r>
              <a:rPr lang="en-US" sz="2500" dirty="0"/>
              <a:t>Most important decisions, such as whom to marry, business and trade deals, and even when to </a:t>
            </a:r>
            <a:br>
              <a:rPr lang="en-US" sz="2500" dirty="0"/>
            </a:br>
            <a:r>
              <a:rPr lang="en-US" sz="2500" dirty="0"/>
              <a:t>go to war were made after </a:t>
            </a:r>
            <a:br>
              <a:rPr lang="en-US" sz="2500" dirty="0"/>
            </a:br>
            <a:r>
              <a:rPr lang="en-US" sz="2500" dirty="0"/>
              <a:t>seeking advice from the oracles</a:t>
            </a:r>
          </a:p>
        </p:txBody>
      </p:sp>
      <p:sp>
        <p:nvSpPr>
          <p:cNvPr id="3" name="Title 2"/>
          <p:cNvSpPr>
            <a:spLocks noGrp="1"/>
          </p:cNvSpPr>
          <p:nvPr>
            <p:ph type="title"/>
          </p:nvPr>
        </p:nvSpPr>
        <p:spPr/>
        <p:txBody>
          <a:bodyPr/>
          <a:lstStyle/>
          <a:p>
            <a:r>
              <a:rPr lang="en-US" dirty="0"/>
              <a:t>Greek Mythology - Oracles</a:t>
            </a:r>
          </a:p>
        </p:txBody>
      </p:sp>
      <p:pic>
        <p:nvPicPr>
          <p:cNvPr id="1026" name="Picture 2" descr="The Oracle Problem | YLD Blog">
            <a:extLst>
              <a:ext uri="{FF2B5EF4-FFF2-40B4-BE49-F238E27FC236}">
                <a16:creationId xmlns:a16="http://schemas.microsoft.com/office/drawing/2014/main" id="{3402D390-F8AE-4B4E-9D0F-13D16FC07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8696" y="3192197"/>
            <a:ext cx="2508633" cy="187886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descr="6449a.jpg"/>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389" r="98413">
                        <a14:backgroundMark x1="9325" y1="52826" x2="9325" y2="52826"/>
                        <a14:backgroundMark x1="10714" y1="50123" x2="10714" y2="50123"/>
                        <a14:backgroundMark x1="11310" y1="48649" x2="11310" y2="48649"/>
                      </a14:backgroundRemoval>
                    </a14:imgEffect>
                  </a14:imgLayer>
                </a14:imgProps>
              </a:ext>
            </a:extLst>
          </a:blip>
          <a:stretch>
            <a:fillRect/>
          </a:stretch>
        </p:blipFill>
        <p:spPr>
          <a:xfrm>
            <a:off x="6336522" y="1210813"/>
            <a:ext cx="2807478" cy="2267150"/>
          </a:xfrm>
          <a:prstGeom prst="rect">
            <a:avLst/>
          </a:prstGeom>
        </p:spPr>
      </p:pic>
    </p:spTree>
    <p:extLst>
      <p:ext uri="{BB962C8B-B14F-4D97-AF65-F5344CB8AC3E}">
        <p14:creationId xmlns:p14="http://schemas.microsoft.com/office/powerpoint/2010/main" val="238174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100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Mythology – Conclusion</a:t>
            </a:r>
          </a:p>
        </p:txBody>
      </p:sp>
      <p:sp>
        <p:nvSpPr>
          <p:cNvPr id="3" name="Content Placeholder 2"/>
          <p:cNvSpPr>
            <a:spLocks noGrp="1"/>
          </p:cNvSpPr>
          <p:nvPr>
            <p:ph sz="half" idx="1"/>
          </p:nvPr>
        </p:nvSpPr>
        <p:spPr>
          <a:xfrm>
            <a:off x="1030027" y="1200151"/>
            <a:ext cx="4512997" cy="3799606"/>
          </a:xfrm>
        </p:spPr>
        <p:txBody>
          <a:bodyPr>
            <a:noAutofit/>
          </a:bodyPr>
          <a:lstStyle/>
          <a:p>
            <a:r>
              <a:rPr lang="en-US" sz="2200" dirty="0"/>
              <a:t>The mythology of the Greeks inspired them in some of their greatest theater, art, architecture, and philosophy</a:t>
            </a:r>
          </a:p>
          <a:p>
            <a:r>
              <a:rPr lang="en-US" sz="2200" dirty="0"/>
              <a:t>Without Greek mythology to shape the warrior culture of Greece the Western World </a:t>
            </a:r>
            <a:br>
              <a:rPr lang="en-US" sz="2200" dirty="0"/>
            </a:br>
            <a:r>
              <a:rPr lang="en-US" sz="2200" dirty="0"/>
              <a:t>would be a very different place</a:t>
            </a:r>
          </a:p>
          <a:p>
            <a:r>
              <a:rPr lang="en-US" sz="2200" dirty="0"/>
              <a:t>Greek mythology continues to influence our stories and sense of wonder to this day</a:t>
            </a:r>
          </a:p>
        </p:txBody>
      </p:sp>
      <p:pic>
        <p:nvPicPr>
          <p:cNvPr id="4" name="Picture 3"/>
          <p:cNvPicPr>
            <a:picLocks noChangeAspect="1"/>
          </p:cNvPicPr>
          <p:nvPr/>
        </p:nvPicPr>
        <p:blipFill>
          <a:blip r:embed="rId2"/>
          <a:stretch>
            <a:fillRect/>
          </a:stretch>
        </p:blipFill>
        <p:spPr>
          <a:xfrm>
            <a:off x="6255037" y="3230679"/>
            <a:ext cx="2794949" cy="1838782"/>
          </a:xfrm>
          <a:prstGeom prst="rect">
            <a:avLst/>
          </a:prstGeom>
        </p:spPr>
      </p:pic>
      <p:pic>
        <p:nvPicPr>
          <p:cNvPr id="5" name="Picture 4"/>
          <p:cNvPicPr>
            <a:picLocks noChangeAspect="1"/>
          </p:cNvPicPr>
          <p:nvPr/>
        </p:nvPicPr>
        <p:blipFill>
          <a:blip r:embed="rId3"/>
          <a:stretch>
            <a:fillRect/>
          </a:stretch>
        </p:blipFill>
        <p:spPr>
          <a:xfrm>
            <a:off x="5543025" y="1200151"/>
            <a:ext cx="3506962" cy="1648272"/>
          </a:xfrm>
          <a:prstGeom prst="rect">
            <a:avLst/>
          </a:prstGeom>
        </p:spPr>
      </p:pic>
      <p:pic>
        <p:nvPicPr>
          <p:cNvPr id="6" name="Picture 5"/>
          <p:cNvPicPr>
            <a:picLocks noChangeAspect="1"/>
          </p:cNvPicPr>
          <p:nvPr/>
        </p:nvPicPr>
        <p:blipFill>
          <a:blip r:embed="rId4"/>
          <a:stretch>
            <a:fillRect/>
          </a:stretch>
        </p:blipFill>
        <p:spPr>
          <a:xfrm>
            <a:off x="5079829" y="2401628"/>
            <a:ext cx="1606000" cy="1563017"/>
          </a:xfrm>
          <a:prstGeom prst="rect">
            <a:avLst/>
          </a:prstGeom>
        </p:spPr>
      </p:pic>
    </p:spTree>
    <p:extLst>
      <p:ext uri="{BB962C8B-B14F-4D97-AF65-F5344CB8AC3E}">
        <p14:creationId xmlns:p14="http://schemas.microsoft.com/office/powerpoint/2010/main" val="294291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4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2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Myth – The Iliad</a:t>
            </a:r>
          </a:p>
        </p:txBody>
      </p:sp>
      <p:sp>
        <p:nvSpPr>
          <p:cNvPr id="3" name="Content Placeholder 2"/>
          <p:cNvSpPr>
            <a:spLocks noGrp="1"/>
          </p:cNvSpPr>
          <p:nvPr>
            <p:ph sz="half" idx="1"/>
          </p:nvPr>
        </p:nvSpPr>
        <p:spPr>
          <a:xfrm>
            <a:off x="1030026" y="1200151"/>
            <a:ext cx="5036091" cy="3799606"/>
          </a:xfrm>
        </p:spPr>
        <p:txBody>
          <a:bodyPr>
            <a:normAutofit fontScale="77500" lnSpcReduction="20000"/>
          </a:bodyPr>
          <a:lstStyle/>
          <a:p>
            <a:r>
              <a:rPr lang="en-US" dirty="0"/>
              <a:t>Helen of Sparta (aka Helen of Troy) was said to be the most beautiful woman in the world</a:t>
            </a:r>
          </a:p>
          <a:p>
            <a:r>
              <a:rPr lang="en-US" dirty="0"/>
              <a:t>Many powerful Greeks courted her</a:t>
            </a:r>
          </a:p>
          <a:p>
            <a:r>
              <a:rPr lang="en-US" dirty="0"/>
              <a:t>To avoid war, the kings vowed to defend whichever man won Helen’s hand</a:t>
            </a:r>
          </a:p>
          <a:p>
            <a:r>
              <a:rPr lang="en-US" dirty="0"/>
              <a:t>King Menelaus of Sparta would </a:t>
            </a:r>
            <a:br>
              <a:rPr lang="en-US" dirty="0"/>
            </a:br>
            <a:r>
              <a:rPr lang="en-US" dirty="0"/>
              <a:t>marry Helen</a:t>
            </a:r>
          </a:p>
          <a:p>
            <a:r>
              <a:rPr lang="en-US" dirty="0"/>
              <a:t>When Helen left with Paris all the </a:t>
            </a:r>
            <a:br>
              <a:rPr lang="en-US" dirty="0"/>
            </a:br>
            <a:r>
              <a:rPr lang="en-US" dirty="0"/>
              <a:t>kings of Greece fulfilled their vow </a:t>
            </a:r>
            <a:br>
              <a:rPr lang="en-US" dirty="0"/>
            </a:br>
            <a:r>
              <a:rPr lang="en-US" dirty="0"/>
              <a:t>and headed for Troy</a:t>
            </a:r>
          </a:p>
        </p:txBody>
      </p:sp>
      <p:pic>
        <p:nvPicPr>
          <p:cNvPr id="4" name="Picture 3"/>
          <p:cNvPicPr>
            <a:picLocks noChangeAspect="1"/>
          </p:cNvPicPr>
          <p:nvPr/>
        </p:nvPicPr>
        <p:blipFill>
          <a:blip r:embed="rId2"/>
          <a:stretch>
            <a:fillRect/>
          </a:stretch>
        </p:blipFill>
        <p:spPr>
          <a:xfrm>
            <a:off x="6066117" y="1364733"/>
            <a:ext cx="2874636" cy="3635024"/>
          </a:xfrm>
          <a:prstGeom prst="rect">
            <a:avLst/>
          </a:prstGeom>
        </p:spPr>
      </p:pic>
      <p:pic>
        <p:nvPicPr>
          <p:cNvPr id="5" name="Picture 4"/>
          <p:cNvPicPr>
            <a:picLocks noChangeAspect="1"/>
          </p:cNvPicPr>
          <p:nvPr/>
        </p:nvPicPr>
        <p:blipFill rotWithShape="1">
          <a:blip r:embed="rId3"/>
          <a:srcRect l="23726" t="3665"/>
          <a:stretch/>
        </p:blipFill>
        <p:spPr>
          <a:xfrm>
            <a:off x="5544184" y="3077881"/>
            <a:ext cx="3587115" cy="1921875"/>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4341" b="98331" l="9847" r="89716">
                        <a14:foregroundMark x1="71335" y1="49583" x2="71335" y2="49583"/>
                        <a14:foregroundMark x1="72429" y1="50417" x2="76368" y2="54925"/>
                        <a14:foregroundMark x1="71335" y1="48581" x2="70678" y2="48080"/>
                        <a14:foregroundMark x1="68928" y1="39733" x2="70460" y2="40067"/>
                        <a14:foregroundMark x1="67177" y1="5676" x2="66740" y2="5509"/>
                      </a14:backgroundRemoval>
                    </a14:imgEffect>
                  </a14:imgLayer>
                </a14:imgProps>
              </a:ext>
            </a:extLst>
          </a:blip>
          <a:srcRect l="13461" r="11762" b="18378"/>
          <a:stretch/>
        </p:blipFill>
        <p:spPr>
          <a:xfrm>
            <a:off x="5905917" y="1063229"/>
            <a:ext cx="1611712" cy="2305866"/>
          </a:xfrm>
          <a:prstGeom prst="rect">
            <a:avLst/>
          </a:prstGeom>
        </p:spPr>
      </p:pic>
    </p:spTree>
    <p:extLst>
      <p:ext uri="{BB962C8B-B14F-4D97-AF65-F5344CB8AC3E}">
        <p14:creationId xmlns:p14="http://schemas.microsoft.com/office/powerpoint/2010/main" val="220411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xit" presetSubtype="0" fill="hold" nodeType="withEffect">
                                  <p:stCondLst>
                                    <p:cond delay="100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ntr" presetSubtype="0" fill="hold" nodeType="withEffect">
                                  <p:stCondLst>
                                    <p:cond delay="20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par>
                                <p:cTn id="37" presetID="10" presetClass="entr" presetSubtype="0" fill="hold" nodeType="withEffect">
                                  <p:stCondLst>
                                    <p:cond delay="200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Mythology</a:t>
            </a:r>
          </a:p>
        </p:txBody>
      </p:sp>
      <p:sp>
        <p:nvSpPr>
          <p:cNvPr id="3" name="Content Placeholder 2"/>
          <p:cNvSpPr>
            <a:spLocks noGrp="1"/>
          </p:cNvSpPr>
          <p:nvPr>
            <p:ph sz="half" idx="1"/>
          </p:nvPr>
        </p:nvSpPr>
        <p:spPr>
          <a:xfrm>
            <a:off x="1030029" y="1200151"/>
            <a:ext cx="3482636" cy="3799606"/>
          </a:xfrm>
        </p:spPr>
        <p:txBody>
          <a:bodyPr>
            <a:normAutofit lnSpcReduction="10000"/>
          </a:bodyPr>
          <a:lstStyle/>
          <a:p>
            <a:r>
              <a:rPr lang="en-US" sz="2600" dirty="0"/>
              <a:t>To the Greeks, </a:t>
            </a:r>
            <a:br>
              <a:rPr lang="en-US" sz="2600" dirty="0"/>
            </a:br>
            <a:r>
              <a:rPr lang="en-US" sz="2600" dirty="0"/>
              <a:t>this legend was </a:t>
            </a:r>
            <a:br>
              <a:rPr lang="en-US" sz="2600" dirty="0"/>
            </a:br>
            <a:r>
              <a:rPr lang="en-US" sz="2600" dirty="0"/>
              <a:t>not fiction but </a:t>
            </a:r>
            <a:br>
              <a:rPr lang="en-US" sz="2600" dirty="0"/>
            </a:br>
            <a:r>
              <a:rPr lang="en-US" sz="2600" dirty="0"/>
              <a:t>history</a:t>
            </a:r>
          </a:p>
          <a:p>
            <a:r>
              <a:rPr lang="en-US" sz="2600" dirty="0"/>
              <a:t>Greek mythology formed the backbone of Greek identity while Greece remained divided politically</a:t>
            </a:r>
          </a:p>
        </p:txBody>
      </p:sp>
      <p:pic>
        <p:nvPicPr>
          <p:cNvPr id="5" name="Picture 4"/>
          <p:cNvPicPr>
            <a:picLocks noChangeAspect="1"/>
          </p:cNvPicPr>
          <p:nvPr/>
        </p:nvPicPr>
        <p:blipFill rotWithShape="1">
          <a:blip r:embed="rId2"/>
          <a:srcRect t="12962" r="13298" b="13349"/>
          <a:stretch/>
        </p:blipFill>
        <p:spPr>
          <a:xfrm>
            <a:off x="4512664" y="2938243"/>
            <a:ext cx="4401696" cy="2101785"/>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441" b="100000" l="0" r="100000"/>
                    </a14:imgEffect>
                  </a14:imgLayer>
                </a14:imgProps>
              </a:ext>
            </a:extLst>
          </a:blip>
          <a:stretch>
            <a:fillRect/>
          </a:stretch>
        </p:blipFill>
        <p:spPr>
          <a:xfrm>
            <a:off x="6200430" y="1063229"/>
            <a:ext cx="2943570" cy="1875014"/>
          </a:xfrm>
          <a:prstGeom prst="rect">
            <a:avLst/>
          </a:prstGeom>
        </p:spPr>
      </p:pic>
      <p:pic>
        <p:nvPicPr>
          <p:cNvPr id="8" name="Picture 7"/>
          <p:cNvPicPr>
            <a:picLocks noChangeAspect="1"/>
          </p:cNvPicPr>
          <p:nvPr/>
        </p:nvPicPr>
        <p:blipFill>
          <a:blip r:embed="rId5"/>
          <a:stretch>
            <a:fillRect/>
          </a:stretch>
        </p:blipFill>
        <p:spPr>
          <a:xfrm>
            <a:off x="3735305" y="1178266"/>
            <a:ext cx="2370393" cy="1627670"/>
          </a:xfrm>
          <a:prstGeom prst="rect">
            <a:avLst/>
          </a:prstGeom>
        </p:spPr>
      </p:pic>
    </p:spTree>
    <p:extLst>
      <p:ext uri="{BB962C8B-B14F-4D97-AF65-F5344CB8AC3E}">
        <p14:creationId xmlns:p14="http://schemas.microsoft.com/office/powerpoint/2010/main" val="12083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3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19798" y="0"/>
            <a:ext cx="7408333" cy="5143500"/>
          </a:xfrm>
          <a:prstGeom prst="rect">
            <a:avLst/>
          </a:prstGeom>
        </p:spPr>
      </p:pic>
      <p:sp>
        <p:nvSpPr>
          <p:cNvPr id="5" name="TextBox 4"/>
          <p:cNvSpPr txBox="1"/>
          <p:nvPr/>
        </p:nvSpPr>
        <p:spPr>
          <a:xfrm>
            <a:off x="7958121" y="70177"/>
            <a:ext cx="962123" cy="261610"/>
          </a:xfrm>
          <a:prstGeom prst="rect">
            <a:avLst/>
          </a:prstGeom>
          <a:noFill/>
        </p:spPr>
        <p:txBody>
          <a:bodyPr wrap="none" rtlCol="0">
            <a:spAutoFit/>
          </a:bodyPr>
          <a:lstStyle/>
          <a:p>
            <a:r>
              <a:rPr lang="en-US" sz="1100" i="1" dirty="0">
                <a:solidFill>
                  <a:schemeClr val="bg1">
                    <a:lumMod val="65000"/>
                  </a:schemeClr>
                </a:solidFill>
              </a:rPr>
              <a:t>Mac’s History</a:t>
            </a:r>
          </a:p>
        </p:txBody>
      </p:sp>
    </p:spTree>
    <p:extLst>
      <p:ext uri="{BB962C8B-B14F-4D97-AF65-F5344CB8AC3E}">
        <p14:creationId xmlns:p14="http://schemas.microsoft.com/office/powerpoint/2010/main" val="802252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Greek Mythology - Troy</a:t>
            </a:r>
          </a:p>
        </p:txBody>
      </p:sp>
      <p:sp>
        <p:nvSpPr>
          <p:cNvPr id="3" name="Content Placeholder 2"/>
          <p:cNvSpPr>
            <a:spLocks noGrp="1"/>
          </p:cNvSpPr>
          <p:nvPr>
            <p:ph sz="half" idx="1"/>
          </p:nvPr>
        </p:nvSpPr>
        <p:spPr>
          <a:xfrm>
            <a:off x="1030027" y="1200151"/>
            <a:ext cx="4428993" cy="3799606"/>
          </a:xfrm>
        </p:spPr>
        <p:txBody>
          <a:bodyPr>
            <a:normAutofit fontScale="92500" lnSpcReduction="20000"/>
          </a:bodyPr>
          <a:lstStyle/>
          <a:p>
            <a:r>
              <a:rPr lang="en-US" dirty="0"/>
              <a:t>Archaeologists have determined that there was a city destroyed in battle </a:t>
            </a:r>
            <a:br>
              <a:rPr lang="en-US" dirty="0"/>
            </a:br>
            <a:r>
              <a:rPr lang="en-US" dirty="0"/>
              <a:t>ca. 1240 BCE where Troy was thought to have been</a:t>
            </a:r>
          </a:p>
          <a:p>
            <a:r>
              <a:rPr lang="en-US" dirty="0"/>
              <a:t>It was a small, fortified town, barely two hectares in size with a poor standard of living</a:t>
            </a:r>
          </a:p>
          <a:p>
            <a:r>
              <a:rPr lang="en-US" dirty="0"/>
              <a:t>Likely destroyed over shipping or fishing rights</a:t>
            </a:r>
          </a:p>
          <a:p>
            <a:endParaRPr lang="en-US" dirty="0"/>
          </a:p>
        </p:txBody>
      </p:sp>
      <p:pic>
        <p:nvPicPr>
          <p:cNvPr id="4" name="Content Placeholder 4" descr="5476300f95.jpg"/>
          <p:cNvPicPr>
            <a:picLocks noChangeAspect="1"/>
          </p:cNvPicPr>
          <p:nvPr/>
        </p:nvPicPr>
        <p:blipFill>
          <a:blip r:embed="rId2" cstate="print"/>
          <a:stretch>
            <a:fillRect/>
          </a:stretch>
        </p:blipFill>
        <p:spPr>
          <a:xfrm>
            <a:off x="5919300" y="1200151"/>
            <a:ext cx="3116690" cy="2231100"/>
          </a:xfrm>
          <a:prstGeom prst="rect">
            <a:avLst/>
          </a:prstGeom>
        </p:spPr>
      </p:pic>
      <p:pic>
        <p:nvPicPr>
          <p:cNvPr id="5" name="Picture 2" descr="C:\Users\Andrew\Desktop\Greek Myths\ruins-troy.jpg"/>
          <p:cNvPicPr>
            <a:picLocks noChangeAspect="1" noChangeArrowheads="1"/>
          </p:cNvPicPr>
          <p:nvPr/>
        </p:nvPicPr>
        <p:blipFill>
          <a:blip r:embed="rId3" cstate="print"/>
          <a:srcRect/>
          <a:stretch>
            <a:fillRect/>
          </a:stretch>
        </p:blipFill>
        <p:spPr bwMode="auto">
          <a:xfrm>
            <a:off x="5459020" y="3269145"/>
            <a:ext cx="3461224" cy="1730612"/>
          </a:xfrm>
          <a:prstGeom prst="rect">
            <a:avLst/>
          </a:prstGeom>
          <a:noFill/>
        </p:spPr>
      </p:pic>
    </p:spTree>
    <p:extLst>
      <p:ext uri="{BB962C8B-B14F-4D97-AF65-F5344CB8AC3E}">
        <p14:creationId xmlns:p14="http://schemas.microsoft.com/office/powerpoint/2010/main" val="62722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Greek Mythology - Troy</a:t>
            </a:r>
          </a:p>
        </p:txBody>
      </p:sp>
      <p:sp>
        <p:nvSpPr>
          <p:cNvPr id="4" name="Content Placeholder 3"/>
          <p:cNvSpPr>
            <a:spLocks noGrp="1"/>
          </p:cNvSpPr>
          <p:nvPr>
            <p:ph sz="half" idx="1"/>
          </p:nvPr>
        </p:nvSpPr>
        <p:spPr>
          <a:xfrm>
            <a:off x="1030027" y="1200151"/>
            <a:ext cx="4779977" cy="3799606"/>
          </a:xfrm>
        </p:spPr>
        <p:txBody>
          <a:bodyPr>
            <a:normAutofit lnSpcReduction="10000"/>
          </a:bodyPr>
          <a:lstStyle/>
          <a:p>
            <a:r>
              <a:rPr lang="en-US" dirty="0"/>
              <a:t>The Ancient Greeks </a:t>
            </a:r>
            <a:br>
              <a:rPr lang="en-US" dirty="0"/>
            </a:br>
            <a:r>
              <a:rPr lang="en-US" dirty="0"/>
              <a:t>would have believed </a:t>
            </a:r>
            <a:br>
              <a:rPr lang="en-US" dirty="0"/>
            </a:br>
            <a:r>
              <a:rPr lang="en-US" dirty="0"/>
              <a:t>Troy looked like this</a:t>
            </a:r>
          </a:p>
          <a:p>
            <a:r>
              <a:rPr lang="en-US" dirty="0"/>
              <a:t>This was the epic </a:t>
            </a:r>
            <a:br>
              <a:rPr lang="en-US" dirty="0"/>
            </a:br>
            <a:r>
              <a:rPr lang="en-US" dirty="0"/>
              <a:t>struggle between </a:t>
            </a:r>
            <a:br>
              <a:rPr lang="en-US" dirty="0"/>
            </a:br>
            <a:r>
              <a:rPr lang="en-US" dirty="0"/>
              <a:t>West and East in </a:t>
            </a:r>
            <a:br>
              <a:rPr lang="en-US" dirty="0"/>
            </a:br>
            <a:r>
              <a:rPr lang="en-US" dirty="0"/>
              <a:t>which the heroic </a:t>
            </a:r>
            <a:br>
              <a:rPr lang="en-US" dirty="0"/>
            </a:br>
            <a:r>
              <a:rPr lang="en-US" dirty="0"/>
              <a:t>Greeks would defeat </a:t>
            </a:r>
            <a:br>
              <a:rPr lang="en-US" dirty="0"/>
            </a:br>
            <a:r>
              <a:rPr lang="en-US" dirty="0"/>
              <a:t>the treacherous Trojans</a:t>
            </a:r>
          </a:p>
        </p:txBody>
      </p:sp>
      <p:pic>
        <p:nvPicPr>
          <p:cNvPr id="5" name="Content Placeholder 4" descr="Troy-army-walls.jpg"/>
          <p:cNvPicPr>
            <a:picLocks noChangeAspect="1"/>
          </p:cNvPicPr>
          <p:nvPr/>
        </p:nvPicPr>
        <p:blipFill>
          <a:blip r:embed="rId2" cstate="print"/>
          <a:stretch>
            <a:fillRect/>
          </a:stretch>
        </p:blipFill>
        <p:spPr>
          <a:xfrm>
            <a:off x="4570975" y="1580537"/>
            <a:ext cx="4516005" cy="2716551"/>
          </a:xfrm>
          <a:prstGeom prst="rect">
            <a:avLst/>
          </a:prstGeom>
        </p:spPr>
      </p:pic>
    </p:spTree>
    <p:extLst>
      <p:ext uri="{BB962C8B-B14F-4D97-AF65-F5344CB8AC3E}">
        <p14:creationId xmlns:p14="http://schemas.microsoft.com/office/powerpoint/2010/main" val="333109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6973</TotalTime>
  <Words>2003</Words>
  <Application>Microsoft Macintosh PowerPoint</Application>
  <PresentationFormat>On-screen Show (16:9)</PresentationFormat>
  <Paragraphs>202</Paragraphs>
  <Slides>47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Arial</vt:lpstr>
      <vt:lpstr>Calibri</vt:lpstr>
      <vt:lpstr>Office Theme</vt:lpstr>
      <vt:lpstr>Greek Mythology</vt:lpstr>
      <vt:lpstr>Greek Mythology </vt:lpstr>
      <vt:lpstr>Greek Mythology</vt:lpstr>
      <vt:lpstr>Greek Myth – The Iliad</vt:lpstr>
      <vt:lpstr>Greek Myth – The Iliad</vt:lpstr>
      <vt:lpstr>Greek Mythology</vt:lpstr>
      <vt:lpstr>PowerPoint Presentation</vt:lpstr>
      <vt:lpstr>Greek Mythology - Troy</vt:lpstr>
      <vt:lpstr>Greek Mythology - Troy</vt:lpstr>
      <vt:lpstr>Greek Mythology - Homer</vt:lpstr>
      <vt:lpstr>Greek Mythology</vt:lpstr>
      <vt:lpstr>Greek Mythology</vt:lpstr>
      <vt:lpstr>Greek Mythology - Heracles</vt:lpstr>
      <vt:lpstr>Greek Mythology</vt:lpstr>
      <vt:lpstr>Greek Mythology – Gods and Goddesses</vt:lpstr>
      <vt:lpstr>PowerPoint Presentation</vt:lpstr>
      <vt:lpstr>Greek Mythology – Gods and Goddesses</vt:lpstr>
      <vt:lpstr>Greek Mythology – Gods and Goddesses</vt:lpstr>
      <vt:lpstr>Greek Mythology – Gods and Goddesses</vt:lpstr>
      <vt:lpstr>Greek Mythology – Gods and Goddesses</vt:lpstr>
      <vt:lpstr>Greek Mythology – Gods and Goddesses</vt:lpstr>
      <vt:lpstr>Greek Mythology – Gods and Goddesses</vt:lpstr>
      <vt:lpstr>Greek Mythology – Gods and Goddesses</vt:lpstr>
      <vt:lpstr>Greek Mythology – Gods and Goddesses</vt:lpstr>
      <vt:lpstr>Greek Mythology – Gods and Goddesses</vt:lpstr>
      <vt:lpstr>Greek Mythology – Gods and Goddesses</vt:lpstr>
      <vt:lpstr>Greek Mythology – Gods and Goddesses</vt:lpstr>
      <vt:lpstr>Greek Mythology – Gods and Goddesses</vt:lpstr>
      <vt:lpstr>Greek Mythology – Gods and Goddesses</vt:lpstr>
      <vt:lpstr>Greek Mythology – Gods and Goddesses</vt:lpstr>
      <vt:lpstr>Greek Mythology – Gods and Goddesses</vt:lpstr>
      <vt:lpstr>Greek Mythology - Heroes</vt:lpstr>
      <vt:lpstr>Greek Mythology - Heroes</vt:lpstr>
      <vt:lpstr>Greek Mythology - Heroes</vt:lpstr>
      <vt:lpstr>Greek Mythology - Heroes</vt:lpstr>
      <vt:lpstr>Greek Mythology - Heroes</vt:lpstr>
      <vt:lpstr>Greek Mythology - Heroes</vt:lpstr>
      <vt:lpstr>Greek Mythology</vt:lpstr>
      <vt:lpstr>Greek Mythology</vt:lpstr>
      <vt:lpstr>Greek Mythology - Sanctuaries</vt:lpstr>
      <vt:lpstr>PowerPoint Presentation</vt:lpstr>
      <vt:lpstr>Greek Mythology - Temples</vt:lpstr>
      <vt:lpstr>The Parthenon</vt:lpstr>
      <vt:lpstr>The Parthenon</vt:lpstr>
      <vt:lpstr>PowerPoint Presentation</vt:lpstr>
      <vt:lpstr>Greek Mythology - Oracles</vt:lpstr>
      <vt:lpstr>Greek Mythology –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Rise and Spread of Christianity</dc:title>
  <dc:creator>Chanda Kolibas</dc:creator>
  <cp:lastModifiedBy>Andrew MacLeod</cp:lastModifiedBy>
  <cp:revision>211</cp:revision>
  <dcterms:created xsi:type="dcterms:W3CDTF">2014-02-13T00:00:13Z</dcterms:created>
  <dcterms:modified xsi:type="dcterms:W3CDTF">2022-02-13T19:44:33Z</dcterms:modified>
</cp:coreProperties>
</file>